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256" r:id="rId3"/>
    <p:sldId id="257" r:id="rId4"/>
    <p:sldId id="280" r:id="rId5"/>
    <p:sldId id="260" r:id="rId6"/>
    <p:sldId id="261" r:id="rId7"/>
    <p:sldId id="320" r:id="rId9"/>
    <p:sldId id="259" r:id="rId10"/>
    <p:sldId id="312" r:id="rId11"/>
    <p:sldId id="313" r:id="rId12"/>
    <p:sldId id="314" r:id="rId13"/>
    <p:sldId id="315" r:id="rId14"/>
    <p:sldId id="316" r:id="rId15"/>
    <p:sldId id="317" r:id="rId16"/>
    <p:sldId id="318" r:id="rId17"/>
    <p:sldId id="319" r:id="rId18"/>
    <p:sldId id="321" r:id="rId19"/>
    <p:sldId id="262" r:id="rId20"/>
    <p:sldId id="263" r:id="rId21"/>
    <p:sldId id="334" r:id="rId22"/>
    <p:sldId id="337" r:id="rId23"/>
    <p:sldId id="336" r:id="rId24"/>
    <p:sldId id="335" r:id="rId25"/>
    <p:sldId id="341" r:id="rId26"/>
    <p:sldId id="333" r:id="rId27"/>
    <p:sldId id="339" r:id="rId28"/>
    <p:sldId id="338" r:id="rId29"/>
    <p:sldId id="344"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871"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幸全" initials="" lastIdx="1" clrIdx="0"/>
  <p:cmAuthor id="2" name="作者" initials="" lastIdx="0" clrIdx="1"/>
  <p:cmAuthor id="7" name="任" initials="任" lastIdx="1" clrIdx="6"/>
  <p:cmAuthor id="8" name="edu" initials="e" lastIdx="7" clrIdx="7"/>
  <p:cmAuthor id="9" name="Tin Andrew" initials="TA" lastIdx="1" clrIdx="8"/>
  <p:cmAuthor id="3" name="chuen" initials="chuen" lastIdx="13" clrIdx="2"/>
  <p:cmAuthor id="10" name="hp" initials="h" lastIdx="25" clrIdx="9"/>
  <p:cmAuthor id="4" name="Microsoft 帐户" initials="M帐" lastIdx="2" clrIdx="3"/>
  <p:cmAuthor id="5" name="a" initials="a" lastIdx="8" clrIdx="4"/>
  <p:cmAuthor id="6" name="Administrator" initials="A" lastIdx="1" clrIdx="5"/>
  <p:cmAuthor id="13" name="Microsoft Office User" initials="MOU" lastIdx="2" clrIdx="12"/>
  <p:cmAuthor id="0" name="philoking" initials="p" lastIdx="0"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114" d="100"/>
          <a:sy n="114" d="100"/>
        </p:scale>
        <p:origin x="540" y="96"/>
      </p:cViewPr>
      <p:guideLst>
        <p:guide orient="horz" pos="2159"/>
        <p:guide pos="3871"/>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commentAuthors" Target="commentAuthors.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D78447B-A02E-F646-8DAB-C319CA59AE9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D78447B-A02E-F646-8DAB-C319CA59AE9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C39ED29-EEF7-49C8-AA0E-A99EEF057AD6}" type="slidenum">
              <a:rPr lang="zh-CN" altLang="en-US" smtClean="0"/>
            </a:fld>
            <a:endParaRPr lang="zh-CN" altLang="en-US">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正文2">
    <p:spTree>
      <p:nvGrpSpPr>
        <p:cNvPr id="1" name=""/>
        <p:cNvGrpSpPr/>
        <p:nvPr/>
      </p:nvGrpSpPr>
      <p:grpSpPr>
        <a:xfrm>
          <a:off x="0" y="0"/>
          <a:ext cx="0" cy="0"/>
          <a:chOff x="0" y="0"/>
          <a:chExt cx="0" cy="0"/>
        </a:xfrm>
      </p:grpSpPr>
      <p:grpSp>
        <p:nvGrpSpPr>
          <p:cNvPr id="9" name="组合 8"/>
          <p:cNvGrpSpPr/>
          <p:nvPr userDrawn="1"/>
        </p:nvGrpSpPr>
        <p:grpSpPr>
          <a:xfrm>
            <a:off x="0" y="184281"/>
            <a:ext cx="12089840" cy="298672"/>
            <a:chOff x="0" y="184281"/>
            <a:chExt cx="12089840" cy="298672"/>
          </a:xfrm>
        </p:grpSpPr>
        <p:sp>
          <p:nvSpPr>
            <p:cNvPr id="10" name="矩形 9"/>
            <p:cNvSpPr/>
            <p:nvPr userDrawn="1"/>
          </p:nvSpPr>
          <p:spPr>
            <a:xfrm>
              <a:off x="10050308" y="210506"/>
              <a:ext cx="2039532" cy="261610"/>
            </a:xfrm>
            <a:prstGeom prst="rect">
              <a:avLst/>
            </a:prstGeom>
          </p:spPr>
          <p:txBody>
            <a:bodyPr wrap="square">
              <a:spAutoFit/>
            </a:bodyPr>
            <a:lstStyle/>
            <a:p>
              <a:pPr algn="r"/>
              <a:r>
                <a:rPr lang="zh-CN" altLang="en-US" sz="1100" spc="120" dirty="0">
                  <a:solidFill>
                    <a:schemeClr val="bg1">
                      <a:lumMod val="50000"/>
                    </a:schemeClr>
                  </a:solidFill>
                  <a:latin typeface="微软雅黑" panose="020B0503020204020204" charset="-122"/>
                  <a:ea typeface="微软雅黑" panose="020B0503020204020204" charset="-122"/>
                </a:rPr>
                <a:t>第五讲 全面深化改革</a:t>
              </a:r>
              <a:endParaRPr lang="zh-CN" altLang="en-US" sz="1100" spc="120" dirty="0">
                <a:solidFill>
                  <a:schemeClr val="bg1">
                    <a:lumMod val="50000"/>
                  </a:schemeClr>
                </a:solidFill>
                <a:latin typeface="微软雅黑" panose="020B0503020204020204" charset="-122"/>
                <a:ea typeface="微软雅黑" panose="020B0503020204020204" charset="-122"/>
              </a:endParaRPr>
            </a:p>
          </p:txBody>
        </p:sp>
        <p:sp>
          <p:nvSpPr>
            <p:cNvPr id="11" name="文本框 10"/>
            <p:cNvSpPr txBox="1"/>
            <p:nvPr userDrawn="1"/>
          </p:nvSpPr>
          <p:spPr>
            <a:xfrm>
              <a:off x="45719" y="184281"/>
              <a:ext cx="2160000" cy="278281"/>
            </a:xfrm>
            <a:prstGeom prst="rect">
              <a:avLst/>
            </a:prstGeom>
            <a:noFill/>
          </p:spPr>
          <p:txBody>
            <a:bodyPr wrap="square" rtlCol="0">
              <a:spAutoFit/>
            </a:bodyPr>
            <a:lstStyle/>
            <a:p>
              <a:pPr algn="just">
                <a:lnSpc>
                  <a:spcPct val="120000"/>
                </a:lnSpc>
              </a:pPr>
              <a:r>
                <a:rPr lang="zh-CN" altLang="en-US" sz="1100" dirty="0">
                  <a:solidFill>
                    <a:schemeClr val="bg1">
                      <a:lumMod val="50000"/>
                    </a:schemeClr>
                  </a:solidFill>
                  <a:latin typeface="微软雅黑" panose="020B0503020204020204" charset="-122"/>
                  <a:ea typeface="微软雅黑" panose="020B0503020204020204" charset="-122"/>
                </a:rPr>
                <a:t>二、怎样推进全面深化改革</a:t>
              </a:r>
              <a:endParaRPr lang="zh-CN" altLang="en-US" sz="1100" dirty="0">
                <a:solidFill>
                  <a:schemeClr val="bg1">
                    <a:lumMod val="50000"/>
                  </a:schemeClr>
                </a:solidFill>
                <a:latin typeface="微软雅黑" panose="020B0503020204020204" charset="-122"/>
                <a:ea typeface="微软雅黑" panose="020B0503020204020204" charset="-122"/>
              </a:endParaRPr>
            </a:p>
          </p:txBody>
        </p:sp>
        <p:sp>
          <p:nvSpPr>
            <p:cNvPr id="13" name="矩形 12"/>
            <p:cNvSpPr/>
            <p:nvPr userDrawn="1"/>
          </p:nvSpPr>
          <p:spPr>
            <a:xfrm>
              <a:off x="0" y="184281"/>
              <a:ext cx="45719" cy="29867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p:nvPr userDrawn="1"/>
        </p:nvSpPr>
        <p:spPr>
          <a:xfrm>
            <a:off x="9037605" y="6480000"/>
            <a:ext cx="3052235" cy="246221"/>
          </a:xfrm>
          <a:prstGeom prst="rect">
            <a:avLst/>
          </a:prstGeom>
          <a:noFill/>
        </p:spPr>
        <p:txBody>
          <a:bodyPr wrap="square" rtlCol="0">
            <a:spAutoFit/>
          </a:bodyPr>
          <a:lstStyle/>
          <a:p>
            <a:pPr algn="r">
              <a:lnSpc>
                <a:spcPct val="100000"/>
              </a:lnSpc>
            </a:pPr>
            <a:r>
              <a:rPr lang="zh-CN" altLang="en-US" sz="1000" b="1" spc="120" dirty="0">
                <a:solidFill>
                  <a:schemeClr val="bg1">
                    <a:lumMod val="50000"/>
                  </a:schemeClr>
                </a:solidFill>
                <a:latin typeface="微软雅黑" panose="020B0503020204020204" charset="-122"/>
                <a:ea typeface="微软雅黑" panose="020B0503020204020204" charset="-122"/>
              </a:rPr>
              <a:t>习近平新时代中国特色社会主义思想概论</a:t>
            </a:r>
            <a:endParaRPr lang="zh-CN" altLang="en-US" sz="1000" b="1" spc="120" dirty="0">
              <a:solidFill>
                <a:schemeClr val="bg1">
                  <a:lumMod val="50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
    <p:bg>
      <p:bgPr>
        <a:solidFill>
          <a:srgbClr val="FFFDFD"/>
        </a:solidFill>
        <a:effectLst/>
      </p:bgPr>
    </p:bg>
    <p:spTree>
      <p:nvGrpSpPr>
        <p:cNvPr id="1" name=""/>
        <p:cNvGrpSpPr/>
        <p:nvPr/>
      </p:nvGrpSpPr>
      <p:grpSpPr>
        <a:xfrm>
          <a:off x="0" y="0"/>
          <a:ext cx="0" cy="0"/>
          <a:chOff x="0" y="0"/>
          <a:chExt cx="0" cy="0"/>
        </a:xfrm>
      </p:grpSpPr>
      <p:sp>
        <p:nvSpPr>
          <p:cNvPr id="18" name="矩形 17"/>
          <p:cNvSpPr/>
          <p:nvPr userDrawn="1"/>
        </p:nvSpPr>
        <p:spPr>
          <a:xfrm>
            <a:off x="0" y="184281"/>
            <a:ext cx="45719" cy="29867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userDrawn="1"/>
        </p:nvSpPr>
        <p:spPr>
          <a:xfrm>
            <a:off x="45719" y="184281"/>
            <a:ext cx="4651788" cy="295466"/>
          </a:xfrm>
          <a:prstGeom prst="rect">
            <a:avLst/>
          </a:prstGeom>
          <a:noFill/>
        </p:spPr>
        <p:txBody>
          <a:bodyPr wrap="square" rtlCol="0">
            <a:spAutoFit/>
          </a:bodyPr>
          <a:lstStyle/>
          <a:p>
            <a:pPr algn="just">
              <a:lnSpc>
                <a:spcPct val="120000"/>
              </a:lnSpc>
            </a:pPr>
            <a:r>
              <a:rPr lang="zh-CN" altLang="en-US" sz="1100" dirty="0">
                <a:solidFill>
                  <a:schemeClr val="bg1">
                    <a:lumMod val="50000"/>
                  </a:schemeClr>
                </a:solidFill>
                <a:latin typeface="微软雅黑" panose="020B0503020204020204" charset="-122"/>
                <a:ea typeface="微软雅黑" panose="020B0503020204020204" charset="-122"/>
              </a:rPr>
              <a:t>一、为什么要坚持党的领导</a:t>
            </a:r>
            <a:endParaRPr lang="zh-CN" altLang="en-US" sz="1100" dirty="0">
              <a:solidFill>
                <a:schemeClr val="bg1">
                  <a:lumMod val="50000"/>
                </a:schemeClr>
              </a:solidFill>
              <a:latin typeface="微软雅黑" panose="020B0503020204020204" charset="-122"/>
              <a:ea typeface="微软雅黑" panose="020B0503020204020204" charset="-122"/>
            </a:endParaRPr>
          </a:p>
        </p:txBody>
      </p:sp>
      <p:sp>
        <p:nvSpPr>
          <p:cNvPr id="7" name="矩形 6"/>
          <p:cNvSpPr/>
          <p:nvPr userDrawn="1"/>
        </p:nvSpPr>
        <p:spPr>
          <a:xfrm>
            <a:off x="9410700" y="210506"/>
            <a:ext cx="2679140" cy="261610"/>
          </a:xfrm>
          <a:prstGeom prst="rect">
            <a:avLst/>
          </a:prstGeom>
        </p:spPr>
        <p:txBody>
          <a:bodyPr wrap="square">
            <a:spAutoFit/>
          </a:bodyPr>
          <a:lstStyle/>
          <a:p>
            <a:pPr algn="r"/>
            <a:r>
              <a:rPr lang="zh-CN" altLang="en-US" sz="1100" spc="120" dirty="0">
                <a:solidFill>
                  <a:schemeClr val="bg1">
                    <a:lumMod val="50000"/>
                  </a:schemeClr>
                </a:solidFill>
                <a:latin typeface="微软雅黑" panose="020B0503020204020204" charset="-122"/>
                <a:ea typeface="微软雅黑" panose="020B0503020204020204" charset="-122"/>
              </a:rPr>
              <a:t>第三讲  坚持党的全面领导</a:t>
            </a:r>
            <a:endParaRPr lang="zh-CN" altLang="en-US" sz="1100" spc="120" dirty="0">
              <a:solidFill>
                <a:schemeClr val="bg1">
                  <a:lumMod val="50000"/>
                </a:schemeClr>
              </a:solidFill>
              <a:latin typeface="微软雅黑" panose="020B0503020204020204" charset="-122"/>
              <a:ea typeface="微软雅黑" panose="020B0503020204020204" charset="-122"/>
            </a:endParaRPr>
          </a:p>
        </p:txBody>
      </p:sp>
      <p:sp>
        <p:nvSpPr>
          <p:cNvPr id="8" name="文本框 7"/>
          <p:cNvSpPr txBox="1"/>
          <p:nvPr userDrawn="1"/>
        </p:nvSpPr>
        <p:spPr>
          <a:xfrm>
            <a:off x="9037605" y="6480000"/>
            <a:ext cx="3052235" cy="246221"/>
          </a:xfrm>
          <a:prstGeom prst="rect">
            <a:avLst/>
          </a:prstGeom>
          <a:noFill/>
        </p:spPr>
        <p:txBody>
          <a:bodyPr wrap="square" rtlCol="0">
            <a:spAutoFit/>
          </a:bodyPr>
          <a:lstStyle/>
          <a:p>
            <a:pPr algn="r">
              <a:lnSpc>
                <a:spcPct val="100000"/>
              </a:lnSpc>
            </a:pPr>
            <a:r>
              <a:rPr lang="zh-CN" altLang="en-US" sz="1000" b="1" spc="120" dirty="0">
                <a:solidFill>
                  <a:schemeClr val="bg1">
                    <a:lumMod val="50000"/>
                  </a:schemeClr>
                </a:solidFill>
                <a:latin typeface="微软雅黑" panose="020B0503020204020204" charset="-122"/>
                <a:ea typeface="微软雅黑" panose="020B0503020204020204" charset="-122"/>
              </a:rPr>
              <a:t>习近平新时代中国特色社会主义思想概论</a:t>
            </a:r>
            <a:endParaRPr lang="zh-CN" altLang="en-US" sz="1000" b="1" spc="120" dirty="0">
              <a:solidFill>
                <a:schemeClr val="bg1">
                  <a:lumMod val="50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tags" Target="../tags/tag62.xml"/><Relationship Id="rId18" Type="http://schemas.openxmlformats.org/officeDocument/2006/relationships/tags" Target="../tags/tag61.xml"/><Relationship Id="rId17" Type="http://schemas.openxmlformats.org/officeDocument/2006/relationships/tags" Target="../tags/tag60.xml"/><Relationship Id="rId16" Type="http://schemas.openxmlformats.org/officeDocument/2006/relationships/tags" Target="../tags/tag59.xml"/><Relationship Id="rId15" Type="http://schemas.openxmlformats.org/officeDocument/2006/relationships/tags" Target="../tags/tag58.xml"/><Relationship Id="rId14" Type="http://schemas.openxmlformats.org/officeDocument/2006/relationships/tags" Target="../tags/tag57.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9"/>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63.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jpeg"/><Relationship Id="rId1" Type="http://schemas.openxmlformats.org/officeDocument/2006/relationships/image" Target="../media/image2.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11.jpeg"/><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6.xml"/><Relationship Id="rId3" Type="http://schemas.openxmlformats.org/officeDocument/2006/relationships/tags" Target="../tags/tag72.xml"/><Relationship Id="rId2" Type="http://schemas.openxmlformats.org/officeDocument/2006/relationships/image" Target="../media/image2.jpeg"/><Relationship Id="rId1" Type="http://schemas.openxmlformats.org/officeDocument/2006/relationships/tags" Target="../tags/tag71.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9" Type="http://schemas.openxmlformats.org/officeDocument/2006/relationships/tags" Target="../tags/tag81.xml"/><Relationship Id="rId8" Type="http://schemas.openxmlformats.org/officeDocument/2006/relationships/tags" Target="../tags/tag80.xml"/><Relationship Id="rId7" Type="http://schemas.openxmlformats.org/officeDocument/2006/relationships/tags" Target="../tags/tag79.xml"/><Relationship Id="rId6" Type="http://schemas.openxmlformats.org/officeDocument/2006/relationships/tags" Target="../tags/tag78.xml"/><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9" Type="http://schemas.openxmlformats.org/officeDocument/2006/relationships/notesSlide" Target="../notesSlides/notesSlide4.xml"/><Relationship Id="rId18" Type="http://schemas.openxmlformats.org/officeDocument/2006/relationships/slideLayout" Target="../slideLayouts/slideLayout2.xml"/><Relationship Id="rId17" Type="http://schemas.openxmlformats.org/officeDocument/2006/relationships/tags" Target="../tags/tag87.xml"/><Relationship Id="rId16" Type="http://schemas.openxmlformats.org/officeDocument/2006/relationships/image" Target="../media/image12.jpeg"/><Relationship Id="rId15" Type="http://schemas.openxmlformats.org/officeDocument/2006/relationships/image" Target="../media/image2.jpeg"/><Relationship Id="rId14" Type="http://schemas.openxmlformats.org/officeDocument/2006/relationships/tags" Target="../tags/tag86.xml"/><Relationship Id="rId13" Type="http://schemas.openxmlformats.org/officeDocument/2006/relationships/tags" Target="../tags/tag85.xml"/><Relationship Id="rId12" Type="http://schemas.openxmlformats.org/officeDocument/2006/relationships/tags" Target="../tags/tag84.xml"/><Relationship Id="rId11" Type="http://schemas.openxmlformats.org/officeDocument/2006/relationships/tags" Target="../tags/tag83.xml"/><Relationship Id="rId10" Type="http://schemas.openxmlformats.org/officeDocument/2006/relationships/tags" Target="../tags/tag82.xml"/><Relationship Id="rId1" Type="http://schemas.openxmlformats.org/officeDocument/2006/relationships/tags" Target="../tags/tag7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jpeg"/><Relationship Id="rId1" Type="http://schemas.openxmlformats.org/officeDocument/2006/relationships/image" Target="../media/image2.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6.xml"/><Relationship Id="rId3" Type="http://schemas.openxmlformats.org/officeDocument/2006/relationships/tags" Target="../tags/tag88.xml"/><Relationship Id="rId2" Type="http://schemas.openxmlformats.org/officeDocument/2006/relationships/image" Target="../media/image14.jpeg"/><Relationship Id="rId1" Type="http://schemas.openxmlformats.org/officeDocument/2006/relationships/image" Target="../media/image2.jpe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89.xml"/><Relationship Id="rId1" Type="http://schemas.openxmlformats.org/officeDocument/2006/relationships/image" Target="../media/image2.jpe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tags" Target="../tags/tag90.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jpeg"/><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tags" Target="../tags/tag65.xml"/><Relationship Id="rId1" Type="http://schemas.openxmlformats.org/officeDocument/2006/relationships/tags" Target="../tags/tag64.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tags" Target="../tags/tag70.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sz="6000" spc="0" dirty="0">
                <a:solidFill>
                  <a:srgbClr val="245172"/>
                </a:solidFill>
                <a:latin typeface="思源宋体 Heavy" panose="02020900000000000000" pitchFamily="18" charset="-122"/>
                <a:ea typeface="思源宋体 Heavy" panose="02020900000000000000" pitchFamily="18" charset="-122"/>
                <a:cs typeface="+mn-cs"/>
              </a:rPr>
              <a:t>政治学通论</a:t>
            </a:r>
            <a:endParaRPr lang="zh-CN" altLang="en-US" sz="6000" spc="0" dirty="0">
              <a:solidFill>
                <a:srgbClr val="245172"/>
              </a:solidFill>
              <a:latin typeface="思源宋体 Heavy" panose="02020900000000000000" pitchFamily="18" charset="-122"/>
              <a:ea typeface="思源宋体 Heavy" panose="02020900000000000000" pitchFamily="18" charset="-122"/>
              <a:cs typeface="+mn-cs"/>
            </a:endParaRPr>
          </a:p>
        </p:txBody>
      </p:sp>
      <p:sp>
        <p:nvSpPr>
          <p:cNvPr id="5" name="文本占位符 4"/>
          <p:cNvSpPr>
            <a:spLocks noGrp="1"/>
          </p:cNvSpPr>
          <p:nvPr>
            <p:ph type="body" idx="1"/>
          </p:nvPr>
        </p:nvSpPr>
        <p:spPr/>
        <p:txBody>
          <a:bodyPr/>
          <a:lstStyle/>
          <a:p>
            <a:pPr algn="l" fontAlgn="base">
              <a:lnSpc>
                <a:spcPct val="100000"/>
              </a:lnSpc>
              <a:spcBef>
                <a:spcPct val="20000"/>
              </a:spcBef>
              <a:buClrTx/>
              <a:buSzTx/>
              <a:buFontTx/>
            </a:pPr>
            <a:r>
              <a:rPr lang="zh-CN" altLang="en-US" sz="2400" spc="0" dirty="0">
                <a:solidFill>
                  <a:srgbClr val="295D83"/>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国家</a:t>
            </a:r>
            <a:r>
              <a:rPr lang="zh-CN" altLang="en-US" sz="2400" spc="0" dirty="0">
                <a:solidFill>
                  <a:srgbClr val="295D83"/>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治理</a:t>
            </a:r>
            <a:endParaRPr lang="zh-CN" altLang="en-US" sz="2400" spc="0" dirty="0">
              <a:solidFill>
                <a:srgbClr val="295D83"/>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pic>
        <p:nvPicPr>
          <p:cNvPr id="6" name="图片 5" descr="校徽及标准字（彩色）"/>
          <p:cNvPicPr>
            <a:picLocks noChangeAspect="1"/>
          </p:cNvPicPr>
          <p:nvPr/>
        </p:nvPicPr>
        <p:blipFill>
          <a:blip r:embed="rId2"/>
          <a:stretch>
            <a:fillRect/>
          </a:stretch>
        </p:blipFill>
        <p:spPr>
          <a:xfrm>
            <a:off x="326390" y="263525"/>
            <a:ext cx="2711120" cy="720000"/>
          </a:xfrm>
          <a:prstGeom prst="rect">
            <a:avLst/>
          </a:prstGeom>
        </p:spPr>
      </p:pic>
    </p:spTree>
    <p:custDataLst>
      <p:tags r:id="rId3"/>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lum contrast="6000"/>
          </a:blip>
          <a:srcRect l="51572"/>
          <a:stretch>
            <a:fillRect/>
          </a:stretch>
        </p:blipFill>
        <p:spPr>
          <a:xfrm>
            <a:off x="7009130" y="942340"/>
            <a:ext cx="5182870" cy="5915660"/>
          </a:xfrm>
          <a:prstGeom prst="rect">
            <a:avLst/>
          </a:prstGeom>
        </p:spPr>
      </p:pic>
      <p:pic>
        <p:nvPicPr>
          <p:cNvPr id="6" name="图片 5" descr="校徽及标准字（彩色）"/>
          <p:cNvPicPr>
            <a:picLocks noChangeAspect="1"/>
          </p:cNvPicPr>
          <p:nvPr/>
        </p:nvPicPr>
        <p:blipFill>
          <a:blip r:embed="rId2"/>
          <a:stretch>
            <a:fillRect/>
          </a:stretch>
        </p:blipFill>
        <p:spPr>
          <a:xfrm>
            <a:off x="252095" y="295910"/>
            <a:ext cx="2711120" cy="720000"/>
          </a:xfrm>
          <a:prstGeom prst="rect">
            <a:avLst/>
          </a:prstGeom>
        </p:spPr>
      </p:pic>
      <p:pic>
        <p:nvPicPr>
          <p:cNvPr id="3" name="图片 2"/>
          <p:cNvPicPr>
            <a:picLocks noChangeAspect="1"/>
          </p:cNvPicPr>
          <p:nvPr/>
        </p:nvPicPr>
        <p:blipFill>
          <a:blip r:embed="rId1"/>
          <a:srcRect r="49237"/>
          <a:stretch>
            <a:fillRect/>
          </a:stretch>
        </p:blipFill>
        <p:spPr>
          <a:xfrm>
            <a:off x="1699260" y="1016000"/>
            <a:ext cx="4901565" cy="56622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校徽及标准字（彩色）"/>
          <p:cNvPicPr>
            <a:picLocks noChangeAspect="1"/>
          </p:cNvPicPr>
          <p:nvPr/>
        </p:nvPicPr>
        <p:blipFill>
          <a:blip r:embed="rId1"/>
          <a:stretch>
            <a:fillRect/>
          </a:stretch>
        </p:blipFill>
        <p:spPr>
          <a:xfrm>
            <a:off x="252095" y="295910"/>
            <a:ext cx="2711120" cy="720000"/>
          </a:xfrm>
          <a:prstGeom prst="rect">
            <a:avLst/>
          </a:prstGeom>
        </p:spPr>
      </p:pic>
      <p:pic>
        <p:nvPicPr>
          <p:cNvPr id="2" name="图片 1"/>
          <p:cNvPicPr>
            <a:picLocks noChangeAspect="1"/>
          </p:cNvPicPr>
          <p:nvPr/>
        </p:nvPicPr>
        <p:blipFill>
          <a:blip r:embed="rId2"/>
          <a:srcRect r="54508"/>
          <a:stretch>
            <a:fillRect/>
          </a:stretch>
        </p:blipFill>
        <p:spPr>
          <a:xfrm>
            <a:off x="0" y="1249045"/>
            <a:ext cx="4806315" cy="5608955"/>
          </a:xfrm>
          <a:prstGeom prst="rect">
            <a:avLst/>
          </a:prstGeom>
        </p:spPr>
      </p:pic>
      <p:pic>
        <p:nvPicPr>
          <p:cNvPr id="3" name="图片 2"/>
          <p:cNvPicPr>
            <a:picLocks noChangeAspect="1"/>
          </p:cNvPicPr>
          <p:nvPr/>
        </p:nvPicPr>
        <p:blipFill>
          <a:blip r:embed="rId2">
            <a:lum contrast="6000"/>
          </a:blip>
          <a:srcRect l="45807"/>
          <a:stretch>
            <a:fillRect/>
          </a:stretch>
        </p:blipFill>
        <p:spPr>
          <a:xfrm>
            <a:off x="5880100" y="1351915"/>
            <a:ext cx="4563110" cy="465264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校徽及标准字（彩色）"/>
          <p:cNvPicPr>
            <a:picLocks noChangeAspect="1"/>
          </p:cNvPicPr>
          <p:nvPr/>
        </p:nvPicPr>
        <p:blipFill>
          <a:blip r:embed="rId1"/>
          <a:stretch>
            <a:fillRect/>
          </a:stretch>
        </p:blipFill>
        <p:spPr>
          <a:xfrm>
            <a:off x="252095" y="295910"/>
            <a:ext cx="2711120" cy="720000"/>
          </a:xfrm>
          <a:prstGeom prst="rect">
            <a:avLst/>
          </a:prstGeom>
        </p:spPr>
      </p:pic>
      <p:pic>
        <p:nvPicPr>
          <p:cNvPr id="2" name="图片 1"/>
          <p:cNvPicPr>
            <a:picLocks noChangeAspect="1"/>
          </p:cNvPicPr>
          <p:nvPr/>
        </p:nvPicPr>
        <p:blipFill>
          <a:blip r:embed="rId2">
            <a:lum contrast="6000"/>
          </a:blip>
          <a:stretch>
            <a:fillRect/>
          </a:stretch>
        </p:blipFill>
        <p:spPr>
          <a:xfrm>
            <a:off x="1636395" y="1241425"/>
            <a:ext cx="8689340" cy="485838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lum contrast="6000"/>
          </a:blip>
          <a:stretch>
            <a:fillRect/>
          </a:stretch>
        </p:blipFill>
        <p:spPr>
          <a:xfrm>
            <a:off x="1525270" y="1590675"/>
            <a:ext cx="9509760" cy="4328160"/>
          </a:xfrm>
          <a:prstGeom prst="rect">
            <a:avLst/>
          </a:prstGeom>
        </p:spPr>
      </p:pic>
      <p:pic>
        <p:nvPicPr>
          <p:cNvPr id="6" name="图片 5" descr="校徽及标准字（彩色）"/>
          <p:cNvPicPr>
            <a:picLocks noChangeAspect="1"/>
          </p:cNvPicPr>
          <p:nvPr/>
        </p:nvPicPr>
        <p:blipFill>
          <a:blip r:embed="rId2"/>
          <a:stretch>
            <a:fillRect/>
          </a:stretch>
        </p:blipFill>
        <p:spPr>
          <a:xfrm>
            <a:off x="252095" y="295910"/>
            <a:ext cx="2711120" cy="720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校徽及标准字（彩色）"/>
          <p:cNvPicPr>
            <a:picLocks noChangeAspect="1"/>
          </p:cNvPicPr>
          <p:nvPr/>
        </p:nvPicPr>
        <p:blipFill>
          <a:blip r:embed="rId1"/>
          <a:stretch>
            <a:fillRect/>
          </a:stretch>
        </p:blipFill>
        <p:spPr>
          <a:xfrm>
            <a:off x="252095" y="295910"/>
            <a:ext cx="2711120" cy="720000"/>
          </a:xfrm>
          <a:prstGeom prst="rect">
            <a:avLst/>
          </a:prstGeom>
        </p:spPr>
      </p:pic>
      <p:pic>
        <p:nvPicPr>
          <p:cNvPr id="2" name="图片 1"/>
          <p:cNvPicPr>
            <a:picLocks noChangeAspect="1"/>
          </p:cNvPicPr>
          <p:nvPr/>
        </p:nvPicPr>
        <p:blipFill>
          <a:blip r:embed="rId2">
            <a:lum contrast="6000"/>
          </a:blip>
          <a:srcRect t="30070" r="4742"/>
          <a:stretch>
            <a:fillRect/>
          </a:stretch>
        </p:blipFill>
        <p:spPr>
          <a:xfrm>
            <a:off x="1420495" y="2429510"/>
            <a:ext cx="9413240" cy="3656965"/>
          </a:xfrm>
          <a:prstGeom prst="rect">
            <a:avLst/>
          </a:prstGeom>
        </p:spPr>
      </p:pic>
      <p:sp>
        <p:nvSpPr>
          <p:cNvPr id="3" name="文本框 2"/>
          <p:cNvSpPr txBox="1"/>
          <p:nvPr/>
        </p:nvSpPr>
        <p:spPr>
          <a:xfrm>
            <a:off x="1692910" y="1630045"/>
            <a:ext cx="4064000" cy="706755"/>
          </a:xfrm>
          <a:prstGeom prst="rect">
            <a:avLst/>
          </a:prstGeom>
          <a:noFill/>
        </p:spPr>
        <p:txBody>
          <a:bodyPr wrap="square" rtlCol="0">
            <a:spAutoFit/>
          </a:bodyPr>
          <a:p>
            <a:r>
              <a:rPr lang="en-US" altLang="zh-CN" sz="4000">
                <a:latin typeface="微软雅黑" panose="020B0503020204020204" charset="-122"/>
                <a:ea typeface="微软雅黑" panose="020B0503020204020204" charset="-122"/>
                <a:cs typeface="微软雅黑" panose="020B0503020204020204" charset="-122"/>
              </a:rPr>
              <a:t>7.</a:t>
            </a:r>
            <a:r>
              <a:rPr lang="zh-CN" altLang="en-US" sz="4000">
                <a:latin typeface="微软雅黑" panose="020B0503020204020204" charset="-122"/>
                <a:ea typeface="微软雅黑" panose="020B0503020204020204" charset="-122"/>
                <a:cs typeface="微软雅黑" panose="020B0503020204020204" charset="-122"/>
              </a:rPr>
              <a:t>再分配能力</a:t>
            </a:r>
            <a:endParaRPr lang="zh-CN" altLang="en-US" sz="400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校徽及标准字（彩色）"/>
          <p:cNvPicPr>
            <a:picLocks noChangeAspect="1"/>
          </p:cNvPicPr>
          <p:nvPr/>
        </p:nvPicPr>
        <p:blipFill>
          <a:blip r:embed="rId1"/>
          <a:stretch>
            <a:fillRect/>
          </a:stretch>
        </p:blipFill>
        <p:spPr>
          <a:xfrm>
            <a:off x="252095" y="295910"/>
            <a:ext cx="2711120" cy="720000"/>
          </a:xfrm>
          <a:prstGeom prst="rect">
            <a:avLst/>
          </a:prstGeom>
        </p:spPr>
      </p:pic>
      <p:sp>
        <p:nvSpPr>
          <p:cNvPr id="3" name="文本框 2"/>
          <p:cNvSpPr txBox="1"/>
          <p:nvPr/>
        </p:nvSpPr>
        <p:spPr>
          <a:xfrm>
            <a:off x="1692910" y="1630045"/>
            <a:ext cx="4064000" cy="706755"/>
          </a:xfrm>
          <a:prstGeom prst="rect">
            <a:avLst/>
          </a:prstGeom>
          <a:noFill/>
        </p:spPr>
        <p:txBody>
          <a:bodyPr wrap="square" rtlCol="0">
            <a:spAutoFit/>
          </a:bodyPr>
          <a:p>
            <a:r>
              <a:rPr lang="en-US" altLang="zh-CN" sz="4000">
                <a:latin typeface="微软雅黑" panose="020B0503020204020204" charset="-122"/>
                <a:ea typeface="微软雅黑" panose="020B0503020204020204" charset="-122"/>
                <a:cs typeface="微软雅黑" panose="020B0503020204020204" charset="-122"/>
              </a:rPr>
              <a:t>8.</a:t>
            </a:r>
            <a:r>
              <a:rPr lang="zh-CN" altLang="en-US" sz="4000">
                <a:latin typeface="微软雅黑" panose="020B0503020204020204" charset="-122"/>
                <a:ea typeface="微软雅黑" panose="020B0503020204020204" charset="-122"/>
                <a:cs typeface="微软雅黑" panose="020B0503020204020204" charset="-122"/>
              </a:rPr>
              <a:t>吸纳</a:t>
            </a:r>
            <a:r>
              <a:rPr lang="zh-CN" altLang="en-US" sz="4000">
                <a:latin typeface="微软雅黑" panose="020B0503020204020204" charset="-122"/>
                <a:ea typeface="微软雅黑" panose="020B0503020204020204" charset="-122"/>
                <a:cs typeface="微软雅黑" panose="020B0503020204020204" charset="-122"/>
              </a:rPr>
              <a:t>整合能力</a:t>
            </a:r>
            <a:endParaRPr lang="zh-CN" altLang="en-US" sz="4000">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1184910" y="2631440"/>
            <a:ext cx="5080000" cy="2732405"/>
          </a:xfrm>
          <a:prstGeom prst="rect">
            <a:avLst/>
          </a:prstGeom>
        </p:spPr>
        <p:txBody>
          <a:bodyPr>
            <a:noAutofit/>
          </a:bodyPr>
          <a:p>
            <a:pPr marL="285750" indent="-285750" algn="just" defTabSz="266700">
              <a:lnSpc>
                <a:spcPct val="120000"/>
              </a:lnSpc>
              <a:spcBef>
                <a:spcPct val="0"/>
              </a:spcBef>
              <a:spcAft>
                <a:spcPct val="0"/>
              </a:spcAft>
              <a:buFont typeface="Arial" panose="020B0604020202020204" pitchFamily="34" charset="0"/>
              <a:buChar char="•"/>
            </a:pPr>
            <a:r>
              <a:rPr lang="zh-CN" altLang="en-US" sz="2000" i="0">
                <a:latin typeface="华文细黑" panose="02010600040101010101" charset="-122"/>
                <a:ea typeface="华文细黑" panose="02010600040101010101" charset="-122"/>
              </a:rPr>
              <a:t>吸纳能力主要涉及国家对社会中各种资源、人力以及诉求等要素的吸收和纳入。</a:t>
            </a:r>
            <a:endParaRPr lang="zh-CN" altLang="en-US" sz="2000" i="0">
              <a:latin typeface="华文细黑" panose="02010600040101010101" charset="-122"/>
              <a:ea typeface="华文细黑" panose="02010600040101010101" charset="-122"/>
            </a:endParaRPr>
          </a:p>
          <a:p>
            <a:pPr marL="285750" indent="-285750" algn="just" defTabSz="266700">
              <a:lnSpc>
                <a:spcPct val="120000"/>
              </a:lnSpc>
              <a:spcBef>
                <a:spcPct val="0"/>
              </a:spcBef>
              <a:spcAft>
                <a:spcPct val="0"/>
              </a:spcAft>
              <a:buFont typeface="Arial" panose="020B0604020202020204" pitchFamily="34" charset="0"/>
              <a:buChar char="•"/>
            </a:pPr>
            <a:r>
              <a:rPr lang="zh-CN" altLang="en-US" sz="2000" i="0">
                <a:latin typeface="华文细黑" panose="02010600040101010101" charset="-122"/>
                <a:ea typeface="华文细黑" panose="02010600040101010101" charset="-122"/>
              </a:rPr>
              <a:t>整合能力是将吸纳进来的各种要素进行有机组合、协调，使其形成一个有机整体，共同服务于国家目标的能力。</a:t>
            </a:r>
            <a:endParaRPr lang="zh-CN" altLang="en-US" sz="2000" i="0">
              <a:latin typeface="华文细黑" panose="02010600040101010101" charset="-122"/>
              <a:ea typeface="华文细黑" panose="02010600040101010101" charset="-122"/>
            </a:endParaRPr>
          </a:p>
          <a:p>
            <a:pPr marL="285750" indent="-285750" algn="just" defTabSz="266700">
              <a:lnSpc>
                <a:spcPct val="120000"/>
              </a:lnSpc>
              <a:spcBef>
                <a:spcPct val="0"/>
              </a:spcBef>
              <a:spcAft>
                <a:spcPct val="0"/>
              </a:spcAft>
              <a:buFont typeface="Arial" panose="020B0604020202020204" pitchFamily="34" charset="0"/>
              <a:buChar char="•"/>
            </a:pPr>
            <a:endParaRPr lang="zh-CN" altLang="en-US" sz="2000" i="0">
              <a:latin typeface="华文细黑" panose="02010600040101010101" charset="-122"/>
              <a:ea typeface="华文细黑" panose="02010600040101010101" charset="-122"/>
            </a:endParaRPr>
          </a:p>
          <a:p>
            <a:pPr marL="285750" indent="-285750" algn="just" defTabSz="266700">
              <a:lnSpc>
                <a:spcPct val="120000"/>
              </a:lnSpc>
              <a:spcBef>
                <a:spcPct val="0"/>
              </a:spcBef>
              <a:spcAft>
                <a:spcPct val="0"/>
              </a:spcAft>
              <a:buFont typeface="Arial" panose="020B0604020202020204" pitchFamily="34" charset="0"/>
              <a:buChar char="•"/>
            </a:pPr>
            <a:r>
              <a:rPr lang="zh-CN" altLang="en-US" sz="2000" i="0">
                <a:latin typeface="华文细黑" panose="02010600040101010101" charset="-122"/>
                <a:ea typeface="华文细黑" panose="02010600040101010101" charset="-122"/>
              </a:rPr>
              <a:t>吸纳是整合的前提，整合是吸纳的目的和升华。</a:t>
            </a:r>
            <a:endParaRPr lang="zh-CN" altLang="en-US" sz="2000" i="0">
              <a:latin typeface="华文细黑" panose="02010600040101010101" charset="-122"/>
              <a:ea typeface="华文细黑" panose="02010600040101010101" charset="-122"/>
            </a:endParaRPr>
          </a:p>
        </p:txBody>
      </p:sp>
      <p:pic>
        <p:nvPicPr>
          <p:cNvPr id="4" name="图片 3"/>
          <p:cNvPicPr/>
          <p:nvPr/>
        </p:nvPicPr>
        <p:blipFill>
          <a:blip r:embed="rId2"/>
          <a:stretch>
            <a:fillRect/>
          </a:stretch>
        </p:blipFill>
        <p:spPr>
          <a:xfrm>
            <a:off x="6866890" y="2040573"/>
            <a:ext cx="4514850" cy="29432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257455" y="2743292"/>
            <a:ext cx="7807900" cy="2122805"/>
          </a:xfrm>
          <a:prstGeom prst="rect">
            <a:avLst/>
          </a:prstGeom>
          <a:noFill/>
        </p:spPr>
        <p:txBody>
          <a:bodyPr wrap="square" rtlCol="0">
            <a:spAutoFit/>
          </a:bodyPr>
          <a:lstStyle/>
          <a:p>
            <a:pPr algn="ctr"/>
            <a:r>
              <a:rPr lang="zh-CN" altLang="en-US" sz="6600" dirty="0">
                <a:solidFill>
                  <a:srgbClr val="245172"/>
                </a:solidFill>
                <a:latin typeface="思源宋体 Heavy" panose="02020900000000000000" pitchFamily="18" charset="-122"/>
                <a:ea typeface="思源宋体 Heavy" panose="02020900000000000000" pitchFamily="18" charset="-122"/>
              </a:rPr>
              <a:t>失败国家、</a:t>
            </a:r>
            <a:r>
              <a:rPr lang="zh-CN" altLang="en-US" sz="6600" dirty="0">
                <a:solidFill>
                  <a:srgbClr val="245172"/>
                </a:solidFill>
                <a:latin typeface="思源宋体 Heavy" panose="02020900000000000000" pitchFamily="18" charset="-122"/>
                <a:ea typeface="思源宋体 Heavy" panose="02020900000000000000" pitchFamily="18" charset="-122"/>
              </a:rPr>
              <a:t>脆弱国家与</a:t>
            </a:r>
            <a:r>
              <a:rPr lang="zh-CN" altLang="en-US" sz="6600" dirty="0">
                <a:solidFill>
                  <a:srgbClr val="245172"/>
                </a:solidFill>
                <a:latin typeface="思源宋体 Heavy" panose="02020900000000000000" pitchFamily="18" charset="-122"/>
                <a:ea typeface="思源宋体 Heavy" panose="02020900000000000000" pitchFamily="18" charset="-122"/>
              </a:rPr>
              <a:t>善治</a:t>
            </a:r>
            <a:endParaRPr lang="zh-CN" altLang="en-US" sz="6600" dirty="0">
              <a:solidFill>
                <a:srgbClr val="245172"/>
              </a:solidFill>
              <a:latin typeface="思源宋体 Heavy" panose="02020900000000000000" pitchFamily="18" charset="-122"/>
              <a:ea typeface="思源宋体 Heavy" panose="02020900000000000000" pitchFamily="18" charset="-122"/>
            </a:endParaRPr>
          </a:p>
        </p:txBody>
      </p:sp>
      <p:sp>
        <p:nvSpPr>
          <p:cNvPr id="9" name="文本框 8"/>
          <p:cNvSpPr txBox="1"/>
          <p:nvPr/>
        </p:nvSpPr>
        <p:spPr>
          <a:xfrm>
            <a:off x="3094355" y="1760783"/>
            <a:ext cx="6134100" cy="768350"/>
          </a:xfrm>
          <a:prstGeom prst="rect">
            <a:avLst/>
          </a:prstGeom>
          <a:noFill/>
        </p:spPr>
        <p:txBody>
          <a:bodyPr wrap="square">
            <a:spAutoFit/>
          </a:bodyPr>
          <a:lstStyle/>
          <a:p>
            <a:pPr algn="ctr"/>
            <a:r>
              <a:rPr lang="zh-CN" altLang="en-US" sz="4400" b="0" i="0" dirty="0">
                <a:solidFill>
                  <a:srgbClr val="295D83"/>
                </a:solidFill>
                <a:effectLst/>
                <a:latin typeface="Hero" panose="02000506000000020004" pitchFamily="50" charset="0"/>
              </a:rPr>
              <a:t>“ </a:t>
            </a:r>
            <a:r>
              <a:rPr lang="en-US" altLang="zh-CN" sz="4400" b="0" i="0" dirty="0">
                <a:solidFill>
                  <a:srgbClr val="295D83"/>
                </a:solidFill>
                <a:effectLst/>
                <a:latin typeface="Hero" panose="02000506000000020004" pitchFamily="50" charset="0"/>
              </a:rPr>
              <a:t>PART THREE</a:t>
            </a:r>
            <a:r>
              <a:rPr lang="zh-CN" altLang="en-US" sz="4400" b="0" i="0" dirty="0">
                <a:solidFill>
                  <a:srgbClr val="295D83"/>
                </a:solidFill>
                <a:effectLst/>
                <a:latin typeface="Hero" panose="02000506000000020004" pitchFamily="50" charset="0"/>
              </a:rPr>
              <a:t>”</a:t>
            </a:r>
            <a:endParaRPr lang="zh-CN" altLang="en-US" sz="4400" dirty="0">
              <a:solidFill>
                <a:srgbClr val="295D83"/>
              </a:solidFill>
              <a:latin typeface="Hero" panose="02000506000000020004" pitchFamily="50" charset="0"/>
            </a:endParaRPr>
          </a:p>
        </p:txBody>
      </p:sp>
      <p:pic>
        <p:nvPicPr>
          <p:cNvPr id="2" name="图片 1" descr="校徽及标准字（彩色）"/>
          <p:cNvPicPr>
            <a:picLocks noChangeAspect="1"/>
          </p:cNvPicPr>
          <p:nvPr/>
        </p:nvPicPr>
        <p:blipFill>
          <a:blip r:embed="rId2"/>
          <a:stretch>
            <a:fillRect/>
          </a:stretch>
        </p:blipFill>
        <p:spPr>
          <a:xfrm>
            <a:off x="252095" y="295910"/>
            <a:ext cx="2711120" cy="72000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5" name="文本框 4"/>
          <p:cNvSpPr txBox="1">
            <a:spLocks noChangeArrowheads="1"/>
          </p:cNvSpPr>
          <p:nvPr/>
        </p:nvSpPr>
        <p:spPr bwMode="auto">
          <a:xfrm>
            <a:off x="1162913" y="2492858"/>
            <a:ext cx="5606167"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lnSpc>
                <a:spcPct val="150000"/>
              </a:lnSpc>
              <a:buFont typeface="Wingdings" panose="05000000000000000000" pitchFamily="2" charset="2"/>
              <a:buChar char="l"/>
            </a:pPr>
            <a:r>
              <a:rPr lang="zh-CN" altLang="en-US" sz="2400" dirty="0">
                <a:latin typeface="微软雅黑" panose="020B0503020204020204" charset="-122"/>
                <a:ea typeface="微软雅黑" panose="020B0503020204020204" charset="-122"/>
              </a:rPr>
              <a:t>失败国家</a:t>
            </a:r>
            <a:r>
              <a:rPr lang="en-US" altLang="zh-CN" sz="2400" dirty="0">
                <a:latin typeface="微软雅黑" panose="020B0503020204020204" charset="-122"/>
                <a:ea typeface="微软雅黑" panose="020B0503020204020204" charset="-122"/>
              </a:rPr>
              <a:t> </a:t>
            </a:r>
            <a:r>
              <a:rPr lang="zh-CN" altLang="en-US" sz="2400" dirty="0">
                <a:latin typeface="微软雅黑" panose="020B0503020204020204" charset="-122"/>
                <a:ea typeface="微软雅黑" panose="020B0503020204020204" charset="-122"/>
              </a:rPr>
              <a:t>脆弱</a:t>
            </a:r>
            <a:r>
              <a:rPr lang="zh-CN" altLang="en-US" sz="2400" dirty="0">
                <a:latin typeface="微软雅黑" panose="020B0503020204020204" charset="-122"/>
                <a:ea typeface="微软雅黑" panose="020B0503020204020204" charset="-122"/>
              </a:rPr>
              <a:t>国家</a:t>
            </a:r>
            <a:endParaRPr lang="zh-CN" altLang="en-US" sz="2400" dirty="0">
              <a:latin typeface="微软雅黑" panose="020B0503020204020204" charset="-122"/>
              <a:ea typeface="微软雅黑" panose="020B0503020204020204" charset="-122"/>
            </a:endParaRPr>
          </a:p>
          <a:p>
            <a:pPr marL="342900" indent="-342900">
              <a:lnSpc>
                <a:spcPct val="150000"/>
              </a:lnSpc>
              <a:buFont typeface="Wingdings" panose="05000000000000000000" pitchFamily="2" charset="2"/>
              <a:buChar char="l"/>
            </a:pPr>
            <a:r>
              <a:rPr lang="zh-CN" altLang="en-US" sz="2400" dirty="0">
                <a:latin typeface="微软雅黑" panose="020B0503020204020204" charset="-122"/>
                <a:ea typeface="微软雅黑" panose="020B0503020204020204" charset="-122"/>
              </a:rPr>
              <a:t>外溢</a:t>
            </a:r>
            <a:endParaRPr lang="zh-CN" altLang="en-US" sz="2400" dirty="0">
              <a:latin typeface="微软雅黑" panose="020B0503020204020204" charset="-122"/>
              <a:ea typeface="微软雅黑" panose="020B0503020204020204" charset="-122"/>
            </a:endParaRPr>
          </a:p>
        </p:txBody>
      </p:sp>
      <p:pic>
        <p:nvPicPr>
          <p:cNvPr id="6" name="图片 5" descr="校徽及标准字（彩色）"/>
          <p:cNvPicPr>
            <a:picLocks noChangeAspect="1"/>
          </p:cNvPicPr>
          <p:nvPr/>
        </p:nvPicPr>
        <p:blipFill>
          <a:blip r:embed="rId1"/>
          <a:stretch>
            <a:fillRect/>
          </a:stretch>
        </p:blipFill>
        <p:spPr>
          <a:xfrm>
            <a:off x="252095" y="295910"/>
            <a:ext cx="2711120" cy="720000"/>
          </a:xfrm>
          <a:prstGeom prst="rect">
            <a:avLst/>
          </a:prstGeom>
        </p:spPr>
      </p:pic>
      <p:pic>
        <p:nvPicPr>
          <p:cNvPr id="2" name="图片 1"/>
          <p:cNvPicPr/>
          <p:nvPr/>
        </p:nvPicPr>
        <p:blipFill>
          <a:blip r:embed="rId2"/>
          <a:stretch>
            <a:fillRect/>
          </a:stretch>
        </p:blipFill>
        <p:spPr>
          <a:xfrm>
            <a:off x="5797550" y="1262380"/>
            <a:ext cx="5287010" cy="4130675"/>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848360" y="1861185"/>
            <a:ext cx="10414000" cy="2207895"/>
          </a:xfrm>
        </p:spPr>
        <p:txBody>
          <a:bodyPr>
            <a:noAutofit/>
          </a:bodyPr>
          <a:lstStyle/>
          <a:p>
            <a:pPr marL="342900" indent="-342900">
              <a:lnSpc>
                <a:spcPct val="140000"/>
              </a:lnSpc>
              <a:buFont typeface="Wingdings" panose="05000000000000000000" charset="0"/>
              <a:buChar char="l"/>
            </a:pPr>
            <a:r>
              <a:rPr lang="zh-CN" altLang="en-US" sz="2400" dirty="0">
                <a:latin typeface="微软雅黑" panose="020B0503020204020204" charset="-122"/>
                <a:ea typeface="微软雅黑" panose="020B0503020204020204" charset="-122"/>
                <a:sym typeface="+mn-ea"/>
              </a:rPr>
              <a:t>善治</a:t>
            </a:r>
            <a:br>
              <a:rPr lang="zh-CN" altLang="en-US" sz="2400" dirty="0">
                <a:latin typeface="微软雅黑" panose="020B0503020204020204" charset="-122"/>
                <a:ea typeface="微软雅黑" panose="020B0503020204020204" charset="-122"/>
                <a:sym typeface="+mn-ea"/>
              </a:rPr>
            </a:br>
            <a:br>
              <a:rPr lang="zh-CN" altLang="en-US" sz="2400" dirty="0">
                <a:latin typeface="微软雅黑" panose="020B0503020204020204" charset="-122"/>
                <a:ea typeface="微软雅黑" panose="020B0503020204020204" charset="-122"/>
                <a:sym typeface="+mn-ea"/>
              </a:rPr>
            </a:br>
            <a:r>
              <a:rPr lang="zh-CN" altLang="en-US" sz="2000"/>
              <a:t>善治就是使公共利益最大化的公共管理过程</a:t>
            </a:r>
            <a:br>
              <a:rPr lang="zh-CN" altLang="en-US" sz="2000" dirty="0">
                <a:latin typeface="微软雅黑" panose="020B0503020204020204" charset="-122"/>
                <a:ea typeface="微软雅黑" panose="020B0503020204020204" charset="-122"/>
                <a:sym typeface="+mn-ea"/>
              </a:rPr>
            </a:br>
            <a:r>
              <a:rPr lang="zh-CN" altLang="en-US" sz="2000"/>
              <a:t>善治基本要素有合法性、透明性、责任性、法治、回应性和有效性</a:t>
            </a:r>
            <a:endParaRPr lang="zh-CN" altLang="en-US" sz="2000"/>
          </a:p>
        </p:txBody>
      </p:sp>
      <p:pic>
        <p:nvPicPr>
          <p:cNvPr id="6" name="图片 5" descr="校徽及标准字（彩色）"/>
          <p:cNvPicPr>
            <a:picLocks noChangeAspect="1"/>
          </p:cNvPicPr>
          <p:nvPr/>
        </p:nvPicPr>
        <p:blipFill>
          <a:blip r:embed="rId2"/>
          <a:stretch>
            <a:fillRect/>
          </a:stretch>
        </p:blipFill>
        <p:spPr>
          <a:xfrm>
            <a:off x="252095" y="295910"/>
            <a:ext cx="2711120" cy="720000"/>
          </a:xfrm>
          <a:prstGeom prst="rect">
            <a:avLst/>
          </a:prstGeom>
        </p:spPr>
      </p:pic>
    </p:spTree>
    <p:custDataLst>
      <p:tags r:id="rId3"/>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257455" y="2743292"/>
            <a:ext cx="7807900" cy="1106805"/>
          </a:xfrm>
          <a:prstGeom prst="rect">
            <a:avLst/>
          </a:prstGeom>
          <a:noFill/>
        </p:spPr>
        <p:txBody>
          <a:bodyPr wrap="square" rtlCol="0">
            <a:spAutoFit/>
          </a:bodyPr>
          <a:lstStyle/>
          <a:p>
            <a:pPr algn="ctr"/>
            <a:r>
              <a:rPr lang="zh-CN" altLang="en-US" sz="6600" dirty="0">
                <a:solidFill>
                  <a:srgbClr val="245172"/>
                </a:solidFill>
                <a:latin typeface="思源宋体 Heavy" panose="02020900000000000000" pitchFamily="18" charset="-122"/>
                <a:ea typeface="思源宋体 Heavy" panose="02020900000000000000" pitchFamily="18" charset="-122"/>
              </a:rPr>
              <a:t>国家治理</a:t>
            </a:r>
            <a:r>
              <a:rPr lang="zh-CN" altLang="en-US" sz="6600" dirty="0">
                <a:solidFill>
                  <a:srgbClr val="245172"/>
                </a:solidFill>
                <a:latin typeface="思源宋体 Heavy" panose="02020900000000000000" pitchFamily="18" charset="-122"/>
                <a:ea typeface="思源宋体 Heavy" panose="02020900000000000000" pitchFamily="18" charset="-122"/>
              </a:rPr>
              <a:t>难题</a:t>
            </a:r>
            <a:endParaRPr lang="zh-CN" altLang="en-US" sz="6600" dirty="0">
              <a:solidFill>
                <a:srgbClr val="245172"/>
              </a:solidFill>
              <a:latin typeface="思源宋体 Heavy" panose="02020900000000000000" pitchFamily="18" charset="-122"/>
              <a:ea typeface="思源宋体 Heavy" panose="02020900000000000000" pitchFamily="18" charset="-122"/>
            </a:endParaRPr>
          </a:p>
        </p:txBody>
      </p:sp>
      <p:sp>
        <p:nvSpPr>
          <p:cNvPr id="9" name="文本框 8"/>
          <p:cNvSpPr txBox="1"/>
          <p:nvPr/>
        </p:nvSpPr>
        <p:spPr>
          <a:xfrm>
            <a:off x="3094355" y="1760783"/>
            <a:ext cx="6134100" cy="768350"/>
          </a:xfrm>
          <a:prstGeom prst="rect">
            <a:avLst/>
          </a:prstGeom>
          <a:noFill/>
        </p:spPr>
        <p:txBody>
          <a:bodyPr wrap="square">
            <a:spAutoFit/>
          </a:bodyPr>
          <a:lstStyle/>
          <a:p>
            <a:pPr algn="ctr"/>
            <a:r>
              <a:rPr lang="zh-CN" altLang="en-US" sz="4400" b="0" i="0" dirty="0">
                <a:solidFill>
                  <a:srgbClr val="295D83"/>
                </a:solidFill>
                <a:effectLst/>
                <a:latin typeface="Hero" panose="02000506000000020004" pitchFamily="50" charset="0"/>
              </a:rPr>
              <a:t>“ </a:t>
            </a:r>
            <a:r>
              <a:rPr lang="en-US" altLang="zh-CN" sz="4400" b="0" i="0" dirty="0">
                <a:solidFill>
                  <a:srgbClr val="295D83"/>
                </a:solidFill>
                <a:effectLst/>
                <a:latin typeface="Hero" panose="02000506000000020004" pitchFamily="50" charset="0"/>
              </a:rPr>
              <a:t>PART FOUR</a:t>
            </a:r>
            <a:r>
              <a:rPr lang="zh-CN" altLang="en-US" sz="4400" b="0" i="0" dirty="0">
                <a:solidFill>
                  <a:srgbClr val="295D83"/>
                </a:solidFill>
                <a:effectLst/>
                <a:latin typeface="Hero" panose="02000506000000020004" pitchFamily="50" charset="0"/>
              </a:rPr>
              <a:t>”</a:t>
            </a:r>
            <a:endParaRPr lang="zh-CN" altLang="en-US" sz="4400" dirty="0">
              <a:solidFill>
                <a:srgbClr val="295D83"/>
              </a:solidFill>
              <a:latin typeface="Hero" panose="02000506000000020004" pitchFamily="50" charset="0"/>
            </a:endParaRPr>
          </a:p>
        </p:txBody>
      </p:sp>
      <p:pic>
        <p:nvPicPr>
          <p:cNvPr id="2" name="图片 1" descr="校徽及标准字（彩色）"/>
          <p:cNvPicPr>
            <a:picLocks noChangeAspect="1"/>
          </p:cNvPicPr>
          <p:nvPr/>
        </p:nvPicPr>
        <p:blipFill>
          <a:blip r:embed="rId2"/>
          <a:stretch>
            <a:fillRect/>
          </a:stretch>
        </p:blipFill>
        <p:spPr>
          <a:xfrm>
            <a:off x="252095" y="295910"/>
            <a:ext cx="2711120" cy="72000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257455" y="3237322"/>
            <a:ext cx="7807900" cy="1106805"/>
          </a:xfrm>
          <a:prstGeom prst="rect">
            <a:avLst/>
          </a:prstGeom>
          <a:noFill/>
        </p:spPr>
        <p:txBody>
          <a:bodyPr wrap="square" rtlCol="0">
            <a:spAutoFit/>
          </a:bodyPr>
          <a:lstStyle/>
          <a:p>
            <a:pPr algn="ctr"/>
            <a:r>
              <a:rPr lang="zh-CN" altLang="en-US" sz="6600" dirty="0">
                <a:solidFill>
                  <a:srgbClr val="245172"/>
                </a:solidFill>
                <a:latin typeface="思源宋体 Heavy" panose="02020900000000000000" pitchFamily="18" charset="-122"/>
                <a:ea typeface="思源宋体 Heavy" panose="02020900000000000000" pitchFamily="18" charset="-122"/>
              </a:rPr>
              <a:t>国家治理的</a:t>
            </a:r>
            <a:r>
              <a:rPr lang="zh-CN" altLang="en-US" sz="6600" dirty="0">
                <a:solidFill>
                  <a:srgbClr val="245172"/>
                </a:solidFill>
                <a:latin typeface="思源宋体 Heavy" panose="02020900000000000000" pitchFamily="18" charset="-122"/>
                <a:ea typeface="思源宋体 Heavy" panose="02020900000000000000" pitchFamily="18" charset="-122"/>
              </a:rPr>
              <a:t>内涵</a:t>
            </a:r>
            <a:endParaRPr lang="zh-CN" altLang="en-US" sz="6600" dirty="0">
              <a:solidFill>
                <a:srgbClr val="245172"/>
              </a:solidFill>
              <a:latin typeface="思源宋体 Heavy" panose="02020900000000000000" pitchFamily="18" charset="-122"/>
              <a:ea typeface="思源宋体 Heavy" panose="02020900000000000000" pitchFamily="18" charset="-122"/>
            </a:endParaRPr>
          </a:p>
        </p:txBody>
      </p:sp>
      <p:sp>
        <p:nvSpPr>
          <p:cNvPr id="9" name="文本框 8"/>
          <p:cNvSpPr txBox="1"/>
          <p:nvPr/>
        </p:nvSpPr>
        <p:spPr>
          <a:xfrm>
            <a:off x="3094355" y="2402768"/>
            <a:ext cx="6134100" cy="768350"/>
          </a:xfrm>
          <a:prstGeom prst="rect">
            <a:avLst/>
          </a:prstGeom>
          <a:noFill/>
        </p:spPr>
        <p:txBody>
          <a:bodyPr wrap="square">
            <a:spAutoFit/>
          </a:bodyPr>
          <a:lstStyle/>
          <a:p>
            <a:pPr algn="ctr"/>
            <a:r>
              <a:rPr lang="zh-CN" altLang="en-US" sz="4400" b="0" i="0" dirty="0">
                <a:solidFill>
                  <a:srgbClr val="295D83"/>
                </a:solidFill>
                <a:effectLst/>
                <a:latin typeface="Hero" panose="02000506000000020004" pitchFamily="50" charset="0"/>
              </a:rPr>
              <a:t>“ </a:t>
            </a:r>
            <a:r>
              <a:rPr lang="en-US" altLang="zh-CN" sz="4400" b="0" i="0" dirty="0">
                <a:solidFill>
                  <a:srgbClr val="295D83"/>
                </a:solidFill>
                <a:effectLst/>
                <a:latin typeface="Hero" panose="02000506000000020004" pitchFamily="50" charset="0"/>
              </a:rPr>
              <a:t>PART ONE</a:t>
            </a:r>
            <a:r>
              <a:rPr lang="zh-CN" altLang="en-US" sz="4400" b="0" i="0" dirty="0">
                <a:solidFill>
                  <a:srgbClr val="295D83"/>
                </a:solidFill>
                <a:effectLst/>
                <a:latin typeface="Hero" panose="02000506000000020004" pitchFamily="50" charset="0"/>
              </a:rPr>
              <a:t>”</a:t>
            </a:r>
            <a:endParaRPr lang="zh-CN" altLang="en-US" sz="4400" dirty="0">
              <a:solidFill>
                <a:srgbClr val="295D83"/>
              </a:solidFill>
              <a:latin typeface="Hero" panose="02000506000000020004" pitchFamily="50" charset="0"/>
            </a:endParaRPr>
          </a:p>
        </p:txBody>
      </p:sp>
      <p:pic>
        <p:nvPicPr>
          <p:cNvPr id="2" name="图片 1" descr="校徽及标准字（彩色）"/>
          <p:cNvPicPr>
            <a:picLocks noChangeAspect="1"/>
          </p:cNvPicPr>
          <p:nvPr/>
        </p:nvPicPr>
        <p:blipFill>
          <a:blip r:embed="rId2"/>
          <a:stretch>
            <a:fillRect/>
          </a:stretch>
        </p:blipFill>
        <p:spPr>
          <a:xfrm>
            <a:off x="252095" y="295910"/>
            <a:ext cx="2711120" cy="720000"/>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10241"/>
          <p:cNvSpPr>
            <a:spLocks noChangeArrowheads="1"/>
          </p:cNvSpPr>
          <p:nvPr>
            <p:custDataLst>
              <p:tags r:id="rId1"/>
            </p:custDataLst>
          </p:nvPr>
        </p:nvSpPr>
        <p:spPr bwMode="auto">
          <a:xfrm>
            <a:off x="3505716" y="2745004"/>
            <a:ext cx="2420142" cy="2416032"/>
          </a:xfrm>
          <a:prstGeom prst="ellipse">
            <a:avLst/>
          </a:prstGeom>
          <a:noFill/>
          <a:ln w="9525">
            <a:solidFill>
              <a:schemeClr val="accent1"/>
            </a:solidFill>
            <a:round/>
          </a:ln>
          <a:extLst>
            <a:ext uri="{909E8E84-426E-40DD-AFC4-6F175D3DCCD1}">
              <a14:hiddenFill xmlns:a14="http://schemas.microsoft.com/office/drawing/2010/main">
                <a:solidFill>
                  <a:srgbClr val="FFFFFF"/>
                </a:solidFill>
              </a14:hiddenFill>
            </a:ext>
          </a:extLst>
        </p:spPr>
        <p:txBody>
          <a:bodyPr/>
          <a:lstStyle/>
          <a:p>
            <a:endParaRPr lang="zh-CN" altLang="en-US" sz="1885">
              <a:latin typeface="+mn-lt"/>
              <a:ea typeface="+mn-ea"/>
            </a:endParaRPr>
          </a:p>
        </p:txBody>
      </p:sp>
      <p:sp>
        <p:nvSpPr>
          <p:cNvPr id="4" name="椭圆 10242"/>
          <p:cNvSpPr>
            <a:spLocks noChangeArrowheads="1"/>
          </p:cNvSpPr>
          <p:nvPr>
            <p:custDataLst>
              <p:tags r:id="rId2"/>
            </p:custDataLst>
          </p:nvPr>
        </p:nvSpPr>
        <p:spPr bwMode="auto">
          <a:xfrm>
            <a:off x="5147221" y="2745004"/>
            <a:ext cx="525939" cy="521830"/>
          </a:xfrm>
          <a:prstGeom prst="ellipse">
            <a:avLst/>
          </a:prstGeom>
          <a:solidFill>
            <a:schemeClr val="accent1"/>
          </a:solidFill>
          <a:ln>
            <a:noFill/>
          </a:ln>
        </p:spPr>
        <p:txBody>
          <a:bodyPr/>
          <a:lstStyle/>
          <a:p>
            <a:endParaRPr lang="zh-CN" altLang="en-US" sz="1885">
              <a:latin typeface="+mn-lt"/>
              <a:ea typeface="+mn-ea"/>
            </a:endParaRPr>
          </a:p>
        </p:txBody>
      </p:sp>
      <p:sp>
        <p:nvSpPr>
          <p:cNvPr id="5" name="椭圆 10243"/>
          <p:cNvSpPr>
            <a:spLocks noChangeArrowheads="1"/>
          </p:cNvSpPr>
          <p:nvPr>
            <p:custDataLst>
              <p:tags r:id="rId3"/>
            </p:custDataLst>
          </p:nvPr>
        </p:nvSpPr>
        <p:spPr bwMode="auto">
          <a:xfrm>
            <a:off x="5621799" y="3702377"/>
            <a:ext cx="523884" cy="523885"/>
          </a:xfrm>
          <a:prstGeom prst="ellipse">
            <a:avLst/>
          </a:prstGeom>
          <a:solidFill>
            <a:schemeClr val="accent1"/>
          </a:solidFill>
          <a:ln>
            <a:noFill/>
          </a:ln>
        </p:spPr>
        <p:txBody>
          <a:bodyPr/>
          <a:lstStyle/>
          <a:p>
            <a:endParaRPr lang="zh-CN" altLang="en-US" sz="1885">
              <a:latin typeface="+mn-lt"/>
              <a:ea typeface="+mn-ea"/>
            </a:endParaRPr>
          </a:p>
        </p:txBody>
      </p:sp>
      <p:sp>
        <p:nvSpPr>
          <p:cNvPr id="6" name="椭圆 10244"/>
          <p:cNvSpPr>
            <a:spLocks noChangeArrowheads="1"/>
          </p:cNvSpPr>
          <p:nvPr>
            <p:custDataLst>
              <p:tags r:id="rId4"/>
            </p:custDataLst>
          </p:nvPr>
        </p:nvSpPr>
        <p:spPr bwMode="auto">
          <a:xfrm>
            <a:off x="5202691" y="4645369"/>
            <a:ext cx="523884" cy="521830"/>
          </a:xfrm>
          <a:prstGeom prst="ellipse">
            <a:avLst/>
          </a:prstGeom>
          <a:solidFill>
            <a:schemeClr val="accent1"/>
          </a:solidFill>
          <a:ln>
            <a:noFill/>
          </a:ln>
        </p:spPr>
        <p:txBody>
          <a:bodyPr/>
          <a:lstStyle/>
          <a:p>
            <a:endParaRPr lang="zh-CN" altLang="en-US" sz="1885">
              <a:latin typeface="+mn-lt"/>
              <a:ea typeface="+mn-ea"/>
            </a:endParaRPr>
          </a:p>
        </p:txBody>
      </p:sp>
      <p:sp>
        <p:nvSpPr>
          <p:cNvPr id="7" name="椭圆 10245"/>
          <p:cNvSpPr>
            <a:spLocks noChangeArrowheads="1"/>
          </p:cNvSpPr>
          <p:nvPr>
            <p:custDataLst>
              <p:tags r:id="rId5"/>
            </p:custDataLst>
          </p:nvPr>
        </p:nvSpPr>
        <p:spPr bwMode="auto">
          <a:xfrm>
            <a:off x="3719379" y="4717274"/>
            <a:ext cx="525939" cy="525939"/>
          </a:xfrm>
          <a:prstGeom prst="ellipse">
            <a:avLst/>
          </a:prstGeom>
          <a:solidFill>
            <a:schemeClr val="accent1"/>
          </a:solidFill>
          <a:ln>
            <a:noFill/>
          </a:ln>
        </p:spPr>
        <p:txBody>
          <a:bodyPr/>
          <a:lstStyle/>
          <a:p>
            <a:endParaRPr lang="zh-CN" altLang="en-US" sz="1885">
              <a:latin typeface="+mn-lt"/>
              <a:ea typeface="+mn-ea"/>
            </a:endParaRPr>
          </a:p>
        </p:txBody>
      </p:sp>
      <p:sp>
        <p:nvSpPr>
          <p:cNvPr id="8" name="椭圆 10246"/>
          <p:cNvSpPr>
            <a:spLocks noChangeArrowheads="1"/>
          </p:cNvSpPr>
          <p:nvPr>
            <p:custDataLst>
              <p:tags r:id="rId6"/>
            </p:custDataLst>
          </p:nvPr>
        </p:nvSpPr>
        <p:spPr bwMode="auto">
          <a:xfrm>
            <a:off x="3242747" y="3733194"/>
            <a:ext cx="525939" cy="525939"/>
          </a:xfrm>
          <a:prstGeom prst="ellipse">
            <a:avLst/>
          </a:prstGeom>
          <a:solidFill>
            <a:schemeClr val="accent1"/>
          </a:solidFill>
          <a:ln>
            <a:noFill/>
          </a:ln>
        </p:spPr>
        <p:txBody>
          <a:bodyPr/>
          <a:lstStyle/>
          <a:p>
            <a:endParaRPr lang="zh-CN" altLang="en-US" sz="1885">
              <a:latin typeface="+mn-lt"/>
              <a:ea typeface="+mn-ea"/>
            </a:endParaRPr>
          </a:p>
        </p:txBody>
      </p:sp>
      <p:sp>
        <p:nvSpPr>
          <p:cNvPr id="9" name="椭圆 10247"/>
          <p:cNvSpPr>
            <a:spLocks noChangeArrowheads="1"/>
          </p:cNvSpPr>
          <p:nvPr>
            <p:custDataLst>
              <p:tags r:id="rId7"/>
            </p:custDataLst>
          </p:nvPr>
        </p:nvSpPr>
        <p:spPr bwMode="auto">
          <a:xfrm>
            <a:off x="3668017" y="2773766"/>
            <a:ext cx="525939" cy="525939"/>
          </a:xfrm>
          <a:prstGeom prst="ellipse">
            <a:avLst/>
          </a:prstGeom>
          <a:solidFill>
            <a:schemeClr val="accent1"/>
          </a:solidFill>
          <a:ln>
            <a:noFill/>
          </a:ln>
        </p:spPr>
        <p:txBody>
          <a:bodyPr/>
          <a:lstStyle/>
          <a:p>
            <a:endParaRPr lang="zh-CN" altLang="en-US" sz="1885">
              <a:latin typeface="+mn-lt"/>
              <a:ea typeface="+mn-ea"/>
            </a:endParaRPr>
          </a:p>
        </p:txBody>
      </p:sp>
      <p:sp>
        <p:nvSpPr>
          <p:cNvPr id="10" name="文本框 10248"/>
          <p:cNvSpPr txBox="1">
            <a:spLocks noChangeArrowheads="1"/>
          </p:cNvSpPr>
          <p:nvPr>
            <p:custDataLst>
              <p:tags r:id="rId8"/>
            </p:custDataLst>
          </p:nvPr>
        </p:nvSpPr>
        <p:spPr bwMode="auto">
          <a:xfrm>
            <a:off x="6415836" y="2452139"/>
            <a:ext cx="3374275" cy="815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normAutofit/>
          </a:bodyPr>
          <a:lstStyle/>
          <a:p>
            <a:r>
              <a:rPr lang="zh-CN" altLang="en-US" sz="2400" b="1">
                <a:latin typeface="仿宋" panose="02010609060101010101" charset="-122"/>
                <a:ea typeface="仿宋" panose="02010609060101010101" charset="-122"/>
                <a:sym typeface="+mn-ea"/>
              </a:rPr>
              <a:t>参与危机</a:t>
            </a:r>
            <a:endParaRPr lang="zh-CN" altLang="en-US" sz="2400" b="1" dirty="0">
              <a:latin typeface="仿宋" panose="02010609060101010101" charset="-122"/>
              <a:ea typeface="仿宋" panose="02010609060101010101" charset="-122"/>
              <a:sym typeface="+mn-ea"/>
            </a:endParaRPr>
          </a:p>
        </p:txBody>
      </p:sp>
      <p:sp>
        <p:nvSpPr>
          <p:cNvPr id="11" name="文本框 10249"/>
          <p:cNvSpPr txBox="1">
            <a:spLocks noChangeArrowheads="1"/>
          </p:cNvSpPr>
          <p:nvPr>
            <p:custDataLst>
              <p:tags r:id="rId9"/>
            </p:custDataLst>
          </p:nvPr>
        </p:nvSpPr>
        <p:spPr bwMode="auto">
          <a:xfrm>
            <a:off x="6415836" y="3656917"/>
            <a:ext cx="3374275" cy="815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normAutofit/>
          </a:bodyPr>
          <a:lstStyle/>
          <a:p>
            <a:r>
              <a:rPr lang="zh-CN" altLang="en-US" sz="2400" b="1">
                <a:latin typeface="仿宋" panose="02010609060101010101" charset="-122"/>
                <a:ea typeface="仿宋" panose="02010609060101010101" charset="-122"/>
                <a:sym typeface="+mn-ea"/>
              </a:rPr>
              <a:t>整合危机</a:t>
            </a:r>
            <a:endParaRPr lang="zh-CN" altLang="en-US" sz="2400" b="1" dirty="0">
              <a:latin typeface="仿宋" panose="02010609060101010101" charset="-122"/>
              <a:ea typeface="仿宋" panose="02010609060101010101" charset="-122"/>
              <a:sym typeface="+mn-ea"/>
            </a:endParaRPr>
          </a:p>
        </p:txBody>
      </p:sp>
      <p:sp>
        <p:nvSpPr>
          <p:cNvPr id="12" name="文本框 10250"/>
          <p:cNvSpPr txBox="1">
            <a:spLocks noChangeArrowheads="1"/>
          </p:cNvSpPr>
          <p:nvPr>
            <p:custDataLst>
              <p:tags r:id="rId10"/>
            </p:custDataLst>
          </p:nvPr>
        </p:nvSpPr>
        <p:spPr bwMode="auto">
          <a:xfrm>
            <a:off x="6415836" y="4770255"/>
            <a:ext cx="3374275" cy="80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normAutofit/>
          </a:bodyPr>
          <a:lstStyle/>
          <a:p>
            <a:r>
              <a:rPr lang="zh-CN" altLang="en-US" sz="2400" b="1">
                <a:latin typeface="仿宋" panose="02010609060101010101" charset="-122"/>
                <a:ea typeface="仿宋" panose="02010609060101010101" charset="-122"/>
                <a:sym typeface="+mn-ea"/>
              </a:rPr>
              <a:t>分配危机</a:t>
            </a:r>
            <a:endParaRPr lang="zh-CN" altLang="en-US" sz="2400" b="1" dirty="0">
              <a:latin typeface="仿宋" panose="02010609060101010101" charset="-122"/>
              <a:ea typeface="仿宋" panose="02010609060101010101" charset="-122"/>
              <a:sym typeface="+mn-ea"/>
            </a:endParaRPr>
          </a:p>
        </p:txBody>
      </p:sp>
      <p:sp>
        <p:nvSpPr>
          <p:cNvPr id="13" name="文本框 10251"/>
          <p:cNvSpPr txBox="1">
            <a:spLocks noChangeArrowheads="1"/>
          </p:cNvSpPr>
          <p:nvPr>
            <p:custDataLst>
              <p:tags r:id="rId11"/>
            </p:custDataLst>
          </p:nvPr>
        </p:nvSpPr>
        <p:spPr bwMode="auto">
          <a:xfrm>
            <a:off x="-664819" y="4764174"/>
            <a:ext cx="3500788" cy="815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normAutofit/>
          </a:bodyPr>
          <a:lstStyle/>
          <a:p>
            <a:pPr algn="r"/>
            <a:r>
              <a:rPr lang="zh-CN" altLang="en-US" sz="2400" b="1">
                <a:latin typeface="仿宋" panose="02010609060101010101" charset="-122"/>
                <a:ea typeface="仿宋" panose="02010609060101010101" charset="-122"/>
                <a:sym typeface="+mn-ea"/>
              </a:rPr>
              <a:t>贯彻危机</a:t>
            </a:r>
            <a:endParaRPr lang="zh-CN" altLang="en-US" sz="2400" b="1" dirty="0">
              <a:latin typeface="仿宋" panose="02010609060101010101" charset="-122"/>
              <a:ea typeface="仿宋" panose="02010609060101010101" charset="-122"/>
              <a:sym typeface="+mn-ea"/>
            </a:endParaRPr>
          </a:p>
        </p:txBody>
      </p:sp>
      <p:sp>
        <p:nvSpPr>
          <p:cNvPr id="14" name="文本框 10252"/>
          <p:cNvSpPr txBox="1">
            <a:spLocks noChangeArrowheads="1"/>
          </p:cNvSpPr>
          <p:nvPr>
            <p:custDataLst>
              <p:tags r:id="rId12"/>
            </p:custDataLst>
          </p:nvPr>
        </p:nvSpPr>
        <p:spPr bwMode="auto">
          <a:xfrm>
            <a:off x="-664819" y="3608003"/>
            <a:ext cx="3500788" cy="815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normAutofit/>
          </a:bodyPr>
          <a:lstStyle/>
          <a:p>
            <a:pPr algn="r"/>
            <a:r>
              <a:rPr lang="zh-CN" altLang="en-US" sz="2400" b="1">
                <a:latin typeface="仿宋" panose="02010609060101010101" charset="-122"/>
                <a:ea typeface="仿宋" panose="02010609060101010101" charset="-122"/>
                <a:sym typeface="+mn-ea"/>
              </a:rPr>
              <a:t>合法性危机</a:t>
            </a:r>
            <a:endParaRPr lang="zh-CN" altLang="en-US" sz="2400" b="1" dirty="0">
              <a:latin typeface="仿宋" panose="02010609060101010101" charset="-122"/>
              <a:ea typeface="仿宋" panose="02010609060101010101" charset="-122"/>
              <a:sym typeface="+mn-ea"/>
            </a:endParaRPr>
          </a:p>
        </p:txBody>
      </p:sp>
      <p:sp>
        <p:nvSpPr>
          <p:cNvPr id="15" name="文本框 10253"/>
          <p:cNvSpPr txBox="1">
            <a:spLocks noChangeArrowheads="1"/>
          </p:cNvSpPr>
          <p:nvPr>
            <p:custDataLst>
              <p:tags r:id="rId13"/>
            </p:custDataLst>
          </p:nvPr>
        </p:nvSpPr>
        <p:spPr bwMode="auto">
          <a:xfrm>
            <a:off x="-664819" y="2451832"/>
            <a:ext cx="3500788" cy="815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normAutofit/>
          </a:bodyPr>
          <a:lstStyle/>
          <a:p>
            <a:pPr algn="r"/>
            <a:r>
              <a:rPr lang="zh-CN" altLang="en-US" sz="2400" b="1">
                <a:latin typeface="仿宋" panose="02010609060101010101" charset="-122"/>
                <a:ea typeface="仿宋" panose="02010609060101010101" charset="-122"/>
                <a:sym typeface="+mn-ea"/>
              </a:rPr>
              <a:t>认同危机</a:t>
            </a:r>
            <a:endParaRPr lang="zh-CN" altLang="en-US" sz="2400" b="1" dirty="0">
              <a:latin typeface="仿宋" panose="02010609060101010101" charset="-122"/>
              <a:ea typeface="仿宋" panose="02010609060101010101" charset="-122"/>
              <a:sym typeface="+mn-ea"/>
            </a:endParaRPr>
          </a:p>
        </p:txBody>
      </p:sp>
      <p:sp>
        <p:nvSpPr>
          <p:cNvPr id="16" name="文本框 15"/>
          <p:cNvSpPr txBox="1"/>
          <p:nvPr>
            <p:custDataLst>
              <p:tags r:id="rId14"/>
            </p:custDataLst>
          </p:nvPr>
        </p:nvSpPr>
        <p:spPr>
          <a:xfrm>
            <a:off x="2243675" y="678214"/>
            <a:ext cx="3072111" cy="436815"/>
          </a:xfrm>
          <a:prstGeom prst="rect">
            <a:avLst/>
          </a:prstGeom>
          <a:noFill/>
          <a:ln w="9525">
            <a:noFill/>
            <a:miter/>
          </a:ln>
        </p:spPr>
        <p:txBody>
          <a:bodyPr lIns="50650" tIns="25325" rIns="50650" bIns="25325" anchor="ctr">
            <a:normAutofit lnSpcReduction="10000"/>
          </a:bodyPr>
          <a:lstStyle>
            <a:lvl1pPr defTabSz="860425">
              <a:defRPr sz="2400">
                <a:solidFill>
                  <a:srgbClr val="FFFFFF"/>
                </a:solidFill>
                <a:latin typeface="+mj-lt"/>
                <a:ea typeface="+mj-ea"/>
                <a:cs typeface="+mj-cs"/>
              </a:defRPr>
            </a:lvl1pPr>
            <a:lvl2pPr algn="ctr" defTabSz="860425">
              <a:defRPr sz="3985">
                <a:solidFill>
                  <a:schemeClr val="tx2"/>
                </a:solidFill>
              </a:defRPr>
            </a:lvl2pPr>
            <a:lvl3pPr algn="ctr" defTabSz="860425">
              <a:defRPr sz="3985">
                <a:solidFill>
                  <a:schemeClr val="tx2"/>
                </a:solidFill>
              </a:defRPr>
            </a:lvl3pPr>
            <a:lvl4pPr algn="ctr" defTabSz="860425">
              <a:defRPr sz="3985">
                <a:solidFill>
                  <a:schemeClr val="tx2"/>
                </a:solidFill>
              </a:defRPr>
            </a:lvl4pPr>
            <a:lvl5pPr algn="ctr" defTabSz="860425">
              <a:defRPr sz="3985">
                <a:solidFill>
                  <a:schemeClr val="tx2"/>
                </a:solidFill>
              </a:defRPr>
            </a:lvl5pPr>
            <a:lvl6pPr marL="479425" algn="ctr" defTabSz="860425" fontAlgn="base">
              <a:spcBef>
                <a:spcPct val="0"/>
              </a:spcBef>
              <a:spcAft>
                <a:spcPct val="0"/>
              </a:spcAft>
              <a:defRPr sz="3985">
                <a:solidFill>
                  <a:schemeClr val="tx2"/>
                </a:solidFill>
              </a:defRPr>
            </a:lvl6pPr>
            <a:lvl7pPr marL="958850" algn="ctr" defTabSz="860425" fontAlgn="base">
              <a:spcBef>
                <a:spcPct val="0"/>
              </a:spcBef>
              <a:spcAft>
                <a:spcPct val="0"/>
              </a:spcAft>
              <a:defRPr sz="3985">
                <a:solidFill>
                  <a:schemeClr val="tx2"/>
                </a:solidFill>
              </a:defRPr>
            </a:lvl7pPr>
            <a:lvl8pPr marL="1438275" algn="ctr" defTabSz="860425" fontAlgn="base">
              <a:spcBef>
                <a:spcPct val="0"/>
              </a:spcBef>
              <a:spcAft>
                <a:spcPct val="0"/>
              </a:spcAft>
              <a:defRPr sz="3985">
                <a:solidFill>
                  <a:schemeClr val="tx2"/>
                </a:solidFill>
              </a:defRPr>
            </a:lvl8pPr>
            <a:lvl9pPr marL="1917700" algn="ctr" defTabSz="860425" fontAlgn="base">
              <a:spcBef>
                <a:spcPct val="0"/>
              </a:spcBef>
              <a:spcAft>
                <a:spcPct val="0"/>
              </a:spcAft>
              <a:defRPr sz="3985">
                <a:solidFill>
                  <a:schemeClr val="tx2"/>
                </a:solidFill>
              </a:defRPr>
            </a:lvl9pPr>
          </a:lstStyle>
          <a:p>
            <a:r>
              <a:rPr lang="zh-CN" altLang="en-US" dirty="0">
                <a:latin typeface="+mn-lt"/>
                <a:ea typeface="+mn-ea"/>
                <a:sym typeface="+mn-ea"/>
              </a:rPr>
              <a:t>逻辑结构</a:t>
            </a:r>
            <a:endParaRPr lang="zh-CN" altLang="en-US" dirty="0">
              <a:solidFill>
                <a:schemeClr val="bg1"/>
              </a:solidFill>
            </a:endParaRPr>
          </a:p>
        </p:txBody>
      </p:sp>
      <p:sp>
        <p:nvSpPr>
          <p:cNvPr id="19" name="内容占位符 16"/>
          <p:cNvSpPr>
            <a:spLocks noGrp="1"/>
          </p:cNvSpPr>
          <p:nvPr/>
        </p:nvSpPr>
        <p:spPr>
          <a:xfrm>
            <a:off x="719455" y="1532255"/>
            <a:ext cx="3855085" cy="592455"/>
          </a:xfrm>
          <a:prstGeom prst="rect">
            <a:avLst/>
          </a:prstGeom>
          <a:noFill/>
          <a:ln w="9525">
            <a:noFill/>
            <a:miter/>
          </a:ln>
        </p:spPr>
        <p:txBody>
          <a:bodyPr lIns="50650" tIns="25325" rIns="50650" bIns="25325" anchor="t">
            <a:normAutofit fontScale="90000"/>
          </a:bodyPr>
          <a:lstStyle>
            <a:lvl1pPr marL="323215" indent="-323215" algn="just" defTabSz="860425" rtl="0" fontAlgn="base">
              <a:lnSpc>
                <a:spcPct val="130000"/>
              </a:lnSpc>
              <a:spcBef>
                <a:spcPts val="630"/>
              </a:spcBef>
              <a:spcAft>
                <a:spcPct val="0"/>
              </a:spcAft>
              <a:buChar char="•"/>
              <a:defRPr sz="2400" kern="1200">
                <a:solidFill>
                  <a:schemeClr val="tx1"/>
                </a:solidFill>
                <a:latin typeface="+mn-lt"/>
                <a:ea typeface="+mn-ea"/>
                <a:cs typeface="+mn-cs"/>
              </a:defRPr>
            </a:lvl1pPr>
            <a:lvl2pPr marL="699135" lvl="1" indent="-266065" algn="just" defTabSz="860425" rtl="0" fontAlgn="base">
              <a:lnSpc>
                <a:spcPct val="130000"/>
              </a:lnSpc>
              <a:spcBef>
                <a:spcPts val="630"/>
              </a:spcBef>
              <a:spcAft>
                <a:spcPct val="0"/>
              </a:spcAft>
              <a:buChar char="–"/>
              <a:defRPr sz="2000" kern="1200">
                <a:solidFill>
                  <a:schemeClr val="tx1"/>
                </a:solidFill>
                <a:latin typeface="+mn-lt"/>
                <a:ea typeface="+mn-ea"/>
                <a:cs typeface="+mn-cs"/>
              </a:defRPr>
            </a:lvl2pPr>
            <a:lvl3pPr marL="1076960" lvl="2" indent="-214630" algn="just" defTabSz="860425" rtl="0" fontAlgn="base">
              <a:lnSpc>
                <a:spcPct val="130000"/>
              </a:lnSpc>
              <a:spcBef>
                <a:spcPts val="630"/>
              </a:spcBef>
              <a:spcAft>
                <a:spcPct val="0"/>
              </a:spcAft>
              <a:buChar char="•"/>
              <a:defRPr sz="1800" kern="1200">
                <a:solidFill>
                  <a:schemeClr val="tx1"/>
                </a:solidFill>
                <a:latin typeface="+mn-lt"/>
                <a:ea typeface="+mn-ea"/>
                <a:cs typeface="+mn-cs"/>
              </a:defRPr>
            </a:lvl3pPr>
            <a:lvl4pPr marL="1504950" lvl="3" indent="-214630" algn="just" defTabSz="860425" rtl="0" fontAlgn="base">
              <a:lnSpc>
                <a:spcPct val="130000"/>
              </a:lnSpc>
              <a:spcBef>
                <a:spcPts val="630"/>
              </a:spcBef>
              <a:spcAft>
                <a:spcPct val="0"/>
              </a:spcAft>
              <a:buChar char="–"/>
              <a:defRPr sz="1800" kern="1200">
                <a:solidFill>
                  <a:schemeClr val="tx1"/>
                </a:solidFill>
                <a:latin typeface="+mn-lt"/>
                <a:ea typeface="+mn-ea"/>
                <a:cs typeface="+mn-cs"/>
              </a:defRPr>
            </a:lvl4pPr>
            <a:lvl5pPr marL="1936115" lvl="4" indent="-214630" algn="just" defTabSz="860425" rtl="0" fontAlgn="base">
              <a:lnSpc>
                <a:spcPct val="130000"/>
              </a:lnSpc>
              <a:spcBef>
                <a:spcPts val="630"/>
              </a:spcBef>
              <a:spcAft>
                <a:spcPct val="0"/>
              </a:spcAft>
              <a:buChar char="»"/>
              <a:defRPr sz="1800" kern="1200">
                <a:solidFill>
                  <a:schemeClr val="tx1"/>
                </a:solidFill>
                <a:latin typeface="+mn-lt"/>
                <a:ea typeface="+mn-ea"/>
                <a:cs typeface="+mn-cs"/>
              </a:defRPr>
            </a:lvl5pPr>
            <a:lvl6pPr marL="4272280" lvl="5" indent="-387350" algn="l" defTabSz="860425" eaLnBrk="1" fontAlgn="base" latinLnBrk="0" hangingPunct="1">
              <a:spcBef>
                <a:spcPts val="170"/>
              </a:spcBef>
              <a:spcAft>
                <a:spcPct val="0"/>
              </a:spcAft>
              <a:buChar char="»"/>
              <a:defRPr sz="1865" b="0" i="0" u="none" kern="1200" baseline="0">
                <a:solidFill>
                  <a:schemeClr val="tx1"/>
                </a:solidFill>
                <a:latin typeface="+mn-lt"/>
                <a:ea typeface="+mn-ea"/>
                <a:cs typeface="+mn-cs"/>
              </a:defRPr>
            </a:lvl6pPr>
            <a:lvl7pPr marL="5049520" lvl="6" indent="-387350" algn="l" defTabSz="860425" eaLnBrk="1" fontAlgn="base" latinLnBrk="0" hangingPunct="1">
              <a:spcBef>
                <a:spcPts val="170"/>
              </a:spcBef>
              <a:spcAft>
                <a:spcPct val="0"/>
              </a:spcAft>
              <a:buChar char="»"/>
              <a:defRPr sz="1865" b="0" i="0" u="none" kern="1200" baseline="0">
                <a:solidFill>
                  <a:schemeClr val="tx1"/>
                </a:solidFill>
                <a:latin typeface="+mn-lt"/>
                <a:ea typeface="+mn-ea"/>
                <a:cs typeface="+mn-cs"/>
              </a:defRPr>
            </a:lvl7pPr>
            <a:lvl8pPr marL="5826125" lvl="7" indent="-387350" algn="l" defTabSz="860425" eaLnBrk="1" fontAlgn="base" latinLnBrk="0" hangingPunct="1">
              <a:spcBef>
                <a:spcPts val="170"/>
              </a:spcBef>
              <a:spcAft>
                <a:spcPct val="0"/>
              </a:spcAft>
              <a:buChar char="»"/>
              <a:defRPr sz="1865" b="0" i="0" u="none" kern="1200" baseline="0">
                <a:solidFill>
                  <a:schemeClr val="tx1"/>
                </a:solidFill>
                <a:latin typeface="+mn-lt"/>
                <a:ea typeface="+mn-ea"/>
                <a:cs typeface="+mn-cs"/>
              </a:defRPr>
            </a:lvl8pPr>
            <a:lvl9pPr marL="6602730" lvl="8" indent="-387350" algn="l" defTabSz="860425" eaLnBrk="1" fontAlgn="base" latinLnBrk="0" hangingPunct="1">
              <a:spcBef>
                <a:spcPts val="170"/>
              </a:spcBef>
              <a:spcAft>
                <a:spcPct val="0"/>
              </a:spcAft>
              <a:buChar char="»"/>
              <a:defRPr sz="1865" b="0" i="0" u="none" kern="1200" baseline="0">
                <a:solidFill>
                  <a:schemeClr val="tx1"/>
                </a:solidFill>
                <a:latin typeface="+mn-lt"/>
                <a:ea typeface="+mn-ea"/>
                <a:cs typeface="+mn-cs"/>
              </a:defRPr>
            </a:lvl9pPr>
          </a:lstStyle>
          <a:p>
            <a:pPr marL="342900" indent="-342900" algn="l" defTabSz="914400" fontAlgn="auto">
              <a:lnSpc>
                <a:spcPct val="140000"/>
              </a:lnSpc>
              <a:buClrTx/>
              <a:buSzTx/>
              <a:buFont typeface="Wingdings" panose="05000000000000000000" charset="0"/>
              <a:buChar char="l"/>
            </a:pPr>
            <a:r>
              <a:rPr lang="zh-CN" altLang="en-US" spc="300" dirty="0">
                <a:solidFill>
                  <a:schemeClr val="tx1">
                    <a:lumMod val="85000"/>
                    <a:lumOff val="15000"/>
                  </a:schemeClr>
                </a:solidFill>
                <a:uFillTx/>
                <a:latin typeface="微软雅黑" panose="020B0503020204020204" charset="-122"/>
                <a:ea typeface="微软雅黑" panose="020B0503020204020204" charset="-122"/>
                <a:cs typeface="+mj-cs"/>
                <a:sym typeface="+mn-ea"/>
              </a:rPr>
              <a:t>六个重大危机</a:t>
            </a:r>
            <a:r>
              <a:rPr lang="zh-CN" altLang="en-US" sz="2400" spc="300" dirty="0">
                <a:solidFill>
                  <a:schemeClr val="tx1">
                    <a:lumMod val="85000"/>
                    <a:lumOff val="15000"/>
                  </a:schemeClr>
                </a:solidFill>
                <a:uFillTx/>
                <a:latin typeface="微软雅黑" panose="020B0503020204020204" charset="-122"/>
                <a:ea typeface="微软雅黑" panose="020B0503020204020204" charset="-122"/>
                <a:cs typeface="+mj-cs"/>
                <a:sym typeface="+mn-ea"/>
              </a:rPr>
              <a:t>（P81-84）</a:t>
            </a:r>
            <a:endParaRPr lang="zh-CN" altLang="en-US" sz="2400" spc="300" dirty="0">
              <a:solidFill>
                <a:schemeClr val="tx1">
                  <a:lumMod val="85000"/>
                  <a:lumOff val="15000"/>
                </a:schemeClr>
              </a:solidFill>
              <a:uFillTx/>
              <a:latin typeface="微软雅黑" panose="020B0503020204020204" charset="-122"/>
              <a:ea typeface="微软雅黑" panose="020B0503020204020204" charset="-122"/>
              <a:cs typeface="+mj-cs"/>
              <a:sym typeface="+mn-ea"/>
            </a:endParaRPr>
          </a:p>
          <a:p>
            <a:pPr marL="342900" indent="-342900" algn="l" defTabSz="914400" fontAlgn="auto">
              <a:lnSpc>
                <a:spcPct val="140000"/>
              </a:lnSpc>
              <a:buClrTx/>
              <a:buSzTx/>
              <a:buFont typeface="Wingdings" panose="05000000000000000000" charset="0"/>
              <a:buChar char="l"/>
            </a:pPr>
            <a:endParaRPr lang="zh-CN" altLang="en-US" spc="300" dirty="0">
              <a:solidFill>
                <a:schemeClr val="tx1">
                  <a:lumMod val="85000"/>
                  <a:lumOff val="15000"/>
                </a:schemeClr>
              </a:solidFill>
              <a:uFillTx/>
              <a:latin typeface="微软雅黑" panose="020B0503020204020204" charset="-122"/>
              <a:ea typeface="微软雅黑" panose="020B0503020204020204" charset="-122"/>
              <a:cs typeface="+mj-cs"/>
              <a:sym typeface="+mn-ea"/>
            </a:endParaRPr>
          </a:p>
          <a:p>
            <a:pPr marL="342900" indent="-342900" algn="l" defTabSz="914400" fontAlgn="auto">
              <a:lnSpc>
                <a:spcPct val="140000"/>
              </a:lnSpc>
              <a:buClrTx/>
              <a:buSzTx/>
              <a:buFont typeface="Wingdings" panose="05000000000000000000" charset="0"/>
              <a:buChar char="l"/>
            </a:pPr>
            <a:endParaRPr lang="zh-CN" altLang="en-US" spc="300" dirty="0">
              <a:solidFill>
                <a:schemeClr val="tx1">
                  <a:lumMod val="85000"/>
                  <a:lumOff val="15000"/>
                </a:schemeClr>
              </a:solidFill>
              <a:uFillTx/>
              <a:latin typeface="微软雅黑" panose="020B0503020204020204" charset="-122"/>
              <a:ea typeface="微软雅黑" panose="020B0503020204020204" charset="-122"/>
              <a:cs typeface="+mj-cs"/>
            </a:endParaRPr>
          </a:p>
          <a:p>
            <a:pPr marL="342900" indent="-342900" algn="l" defTabSz="914400" fontAlgn="auto">
              <a:lnSpc>
                <a:spcPct val="140000"/>
              </a:lnSpc>
              <a:buClrTx/>
              <a:buSzTx/>
              <a:buFont typeface="Wingdings" panose="05000000000000000000" charset="0"/>
              <a:buChar char="l"/>
            </a:pPr>
            <a:endParaRPr lang="zh-CN" altLang="en-US" spc="300" dirty="0">
              <a:solidFill>
                <a:schemeClr val="tx1">
                  <a:lumMod val="85000"/>
                  <a:lumOff val="15000"/>
                </a:schemeClr>
              </a:solidFill>
              <a:uFillTx/>
              <a:latin typeface="微软雅黑" panose="020B0503020204020204" charset="-122"/>
              <a:ea typeface="微软雅黑" panose="020B0503020204020204" charset="-122"/>
              <a:cs typeface="+mj-cs"/>
            </a:endParaRPr>
          </a:p>
        </p:txBody>
      </p:sp>
      <p:pic>
        <p:nvPicPr>
          <p:cNvPr id="20" name="图片 19" descr="校徽及标准字（彩色）"/>
          <p:cNvPicPr>
            <a:picLocks noChangeAspect="1"/>
          </p:cNvPicPr>
          <p:nvPr/>
        </p:nvPicPr>
        <p:blipFill>
          <a:blip r:embed="rId15"/>
          <a:stretch>
            <a:fillRect/>
          </a:stretch>
        </p:blipFill>
        <p:spPr>
          <a:xfrm>
            <a:off x="252095" y="295910"/>
            <a:ext cx="2711120" cy="720000"/>
          </a:xfrm>
          <a:prstGeom prst="rect">
            <a:avLst/>
          </a:prstGeom>
        </p:spPr>
      </p:pic>
      <p:pic>
        <p:nvPicPr>
          <p:cNvPr id="21" name="图片 20"/>
          <p:cNvPicPr/>
          <p:nvPr/>
        </p:nvPicPr>
        <p:blipFill>
          <a:blip r:embed="rId16"/>
          <a:stretch>
            <a:fillRect/>
          </a:stretch>
        </p:blipFill>
        <p:spPr>
          <a:xfrm>
            <a:off x="8321675" y="1689100"/>
            <a:ext cx="3709670" cy="3709670"/>
          </a:xfrm>
          <a:prstGeom prst="rect">
            <a:avLst/>
          </a:prstGeom>
        </p:spPr>
      </p:pic>
    </p:spTree>
    <p:custDataLst>
      <p:tags r:id="rId17"/>
    </p:custData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1660525" y="1490345"/>
            <a:ext cx="9916795" cy="4759325"/>
          </a:xfrm>
        </p:spPr>
        <p:txBody>
          <a:bodyPr/>
          <a:p>
            <a:r>
              <a:rPr lang="zh-CN" altLang="en-US" sz="2400"/>
              <a:t>生态危机</a:t>
            </a:r>
            <a:endParaRPr lang="zh-CN" altLang="en-US" sz="2400"/>
          </a:p>
          <a:p>
            <a:r>
              <a:rPr lang="zh-CN" altLang="en-US" sz="2400"/>
              <a:t>政治外溢危机</a:t>
            </a:r>
            <a:endParaRPr lang="zh-CN" altLang="en-US" sz="2400"/>
          </a:p>
          <a:p>
            <a:r>
              <a:rPr lang="zh-CN" altLang="en-US" sz="2400"/>
              <a:t>数字技术危机</a:t>
            </a:r>
            <a:endParaRPr lang="zh-CN" altLang="en-US" sz="2400"/>
          </a:p>
          <a:p>
            <a:r>
              <a:rPr lang="zh-CN" altLang="en-US" sz="2400"/>
              <a:t>跨国犯罪危机</a:t>
            </a:r>
            <a:endParaRPr lang="zh-CN" altLang="en-US" sz="2400"/>
          </a:p>
          <a:p>
            <a:r>
              <a:rPr lang="zh-CN" altLang="en-US" sz="2400"/>
              <a:t>公共卫生危机</a:t>
            </a:r>
            <a:endParaRPr lang="zh-CN" altLang="en-US" sz="2400"/>
          </a:p>
          <a:p>
            <a:r>
              <a:rPr lang="en-US" altLang="zh-CN" sz="2400"/>
              <a:t>“</a:t>
            </a:r>
            <a:r>
              <a:rPr lang="zh-CN" altLang="en-US" sz="2400"/>
              <a:t>未来</a:t>
            </a:r>
            <a:r>
              <a:rPr lang="en-US" altLang="zh-CN" sz="2400"/>
              <a:t>”</a:t>
            </a:r>
            <a:r>
              <a:rPr lang="zh-CN" altLang="en-US" sz="2400"/>
              <a:t>的危机</a:t>
            </a:r>
            <a:endParaRPr lang="zh-CN" altLang="en-US" sz="2400"/>
          </a:p>
          <a:p>
            <a:endParaRPr lang="zh-CN" altLang="en-US" sz="2400"/>
          </a:p>
        </p:txBody>
      </p:sp>
      <p:pic>
        <p:nvPicPr>
          <p:cNvPr id="4" name="图片 3" descr="校徽及标准字（彩色）"/>
          <p:cNvPicPr>
            <a:picLocks noChangeAspect="1"/>
          </p:cNvPicPr>
          <p:nvPr/>
        </p:nvPicPr>
        <p:blipFill>
          <a:blip r:embed="rId1"/>
          <a:stretch>
            <a:fillRect/>
          </a:stretch>
        </p:blipFill>
        <p:spPr>
          <a:xfrm>
            <a:off x="252095" y="295910"/>
            <a:ext cx="2711120" cy="720000"/>
          </a:xfrm>
          <a:prstGeom prst="rect">
            <a:avLst/>
          </a:prstGeom>
        </p:spPr>
      </p:pic>
      <p:pic>
        <p:nvPicPr>
          <p:cNvPr id="5" name="图片 4"/>
          <p:cNvPicPr/>
          <p:nvPr/>
        </p:nvPicPr>
        <p:blipFill>
          <a:blip r:embed="rId2"/>
          <a:stretch>
            <a:fillRect/>
          </a:stretch>
        </p:blipFill>
        <p:spPr>
          <a:xfrm>
            <a:off x="5756910" y="1735455"/>
            <a:ext cx="5228590" cy="317373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257455" y="2743292"/>
            <a:ext cx="7807900" cy="1106805"/>
          </a:xfrm>
          <a:prstGeom prst="rect">
            <a:avLst/>
          </a:prstGeom>
          <a:noFill/>
        </p:spPr>
        <p:txBody>
          <a:bodyPr wrap="square" rtlCol="0">
            <a:spAutoFit/>
          </a:bodyPr>
          <a:lstStyle/>
          <a:p>
            <a:pPr algn="ctr"/>
            <a:r>
              <a:rPr lang="zh-CN" altLang="en-US" sz="6600" dirty="0">
                <a:solidFill>
                  <a:srgbClr val="245172"/>
                </a:solidFill>
                <a:latin typeface="思源宋体 Heavy" panose="02020900000000000000" pitchFamily="18" charset="-122"/>
                <a:ea typeface="思源宋体 Heavy" panose="02020900000000000000" pitchFamily="18" charset="-122"/>
              </a:rPr>
              <a:t>中国特色治理</a:t>
            </a:r>
            <a:r>
              <a:rPr lang="zh-CN" altLang="en-US" sz="6600" dirty="0">
                <a:solidFill>
                  <a:srgbClr val="245172"/>
                </a:solidFill>
                <a:latin typeface="思源宋体 Heavy" panose="02020900000000000000" pitchFamily="18" charset="-122"/>
                <a:ea typeface="思源宋体 Heavy" panose="02020900000000000000" pitchFamily="18" charset="-122"/>
              </a:rPr>
              <a:t>体系</a:t>
            </a:r>
            <a:endParaRPr lang="zh-CN" altLang="en-US" sz="6600" dirty="0">
              <a:solidFill>
                <a:srgbClr val="245172"/>
              </a:solidFill>
              <a:latin typeface="思源宋体 Heavy" panose="02020900000000000000" pitchFamily="18" charset="-122"/>
              <a:ea typeface="思源宋体 Heavy" panose="02020900000000000000" pitchFamily="18" charset="-122"/>
            </a:endParaRPr>
          </a:p>
        </p:txBody>
      </p:sp>
      <p:sp>
        <p:nvSpPr>
          <p:cNvPr id="9" name="文本框 8"/>
          <p:cNvSpPr txBox="1"/>
          <p:nvPr/>
        </p:nvSpPr>
        <p:spPr>
          <a:xfrm>
            <a:off x="3094355" y="1760783"/>
            <a:ext cx="6134100" cy="768350"/>
          </a:xfrm>
          <a:prstGeom prst="rect">
            <a:avLst/>
          </a:prstGeom>
          <a:noFill/>
        </p:spPr>
        <p:txBody>
          <a:bodyPr wrap="square">
            <a:spAutoFit/>
          </a:bodyPr>
          <a:lstStyle/>
          <a:p>
            <a:pPr algn="ctr"/>
            <a:r>
              <a:rPr lang="zh-CN" altLang="en-US" sz="4400" b="0" i="0" dirty="0">
                <a:solidFill>
                  <a:srgbClr val="295D83"/>
                </a:solidFill>
                <a:effectLst/>
                <a:latin typeface="Hero" panose="02000506000000020004" pitchFamily="50" charset="0"/>
              </a:rPr>
              <a:t>“ </a:t>
            </a:r>
            <a:r>
              <a:rPr lang="en-US" altLang="zh-CN" sz="4400" b="0" i="0" dirty="0">
                <a:solidFill>
                  <a:srgbClr val="295D83"/>
                </a:solidFill>
                <a:effectLst/>
                <a:latin typeface="Hero" panose="02000506000000020004" pitchFamily="50" charset="0"/>
              </a:rPr>
              <a:t>PART FIVE</a:t>
            </a:r>
            <a:r>
              <a:rPr lang="zh-CN" altLang="en-US" sz="4400" b="0" i="0" dirty="0">
                <a:solidFill>
                  <a:srgbClr val="295D83"/>
                </a:solidFill>
                <a:effectLst/>
                <a:latin typeface="Hero" panose="02000506000000020004" pitchFamily="50" charset="0"/>
              </a:rPr>
              <a:t>”</a:t>
            </a:r>
            <a:endParaRPr lang="zh-CN" altLang="en-US" sz="4400" dirty="0">
              <a:solidFill>
                <a:srgbClr val="295D83"/>
              </a:solidFill>
              <a:latin typeface="Hero" panose="02000506000000020004" pitchFamily="50" charset="0"/>
            </a:endParaRPr>
          </a:p>
        </p:txBody>
      </p:sp>
      <p:pic>
        <p:nvPicPr>
          <p:cNvPr id="2" name="图片 1" descr="校徽及标准字（彩色）"/>
          <p:cNvPicPr>
            <a:picLocks noChangeAspect="1"/>
          </p:cNvPicPr>
          <p:nvPr/>
        </p:nvPicPr>
        <p:blipFill>
          <a:blip r:embed="rId2"/>
          <a:stretch>
            <a:fillRect/>
          </a:stretch>
        </p:blipFill>
        <p:spPr>
          <a:xfrm>
            <a:off x="252095" y="295910"/>
            <a:ext cx="2711120" cy="720000"/>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işlídê"/>
          <p:cNvSpPr/>
          <p:nvPr/>
        </p:nvSpPr>
        <p:spPr>
          <a:xfrm>
            <a:off x="0" y="1242646"/>
            <a:ext cx="12192000" cy="2440354"/>
          </a:xfrm>
          <a:prstGeom prst="rect">
            <a:avLst/>
          </a:prstGeom>
          <a:solidFill>
            <a:schemeClr val="bg1"/>
          </a:solidFill>
          <a:ln>
            <a:noFill/>
          </a:ln>
          <a:effectLst>
            <a:outerShdw blurRad="508000" dist="127000" dir="42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2" name="矩形 91"/>
          <p:cNvSpPr/>
          <p:nvPr/>
        </p:nvSpPr>
        <p:spPr>
          <a:xfrm>
            <a:off x="863918" y="4333976"/>
            <a:ext cx="10464165" cy="1198880"/>
          </a:xfrm>
          <a:prstGeom prst="rect">
            <a:avLst/>
          </a:prstGeom>
        </p:spPr>
        <p:txBody>
          <a:bodyPr wrap="square">
            <a:spAutoFit/>
          </a:bodyPr>
          <a:lstStyle/>
          <a:p>
            <a:pPr marR="0" lvl="0" indent="0" algn="ctr" fontAlgn="auto">
              <a:lnSpc>
                <a:spcPct val="150000"/>
              </a:lnSpc>
              <a:spcBef>
                <a:spcPts val="0"/>
              </a:spcBef>
              <a:spcAft>
                <a:spcPts val="0"/>
              </a:spcAft>
            </a:pPr>
            <a:r>
              <a:rPr lang="zh-CN" altLang="en-US" sz="2400" b="1" kern="100" dirty="0">
                <a:solidFill>
                  <a:schemeClr val="tx1"/>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《中国共产党章程（修正案）》确认了党的领导在中国特色</a:t>
            </a:r>
            <a:endParaRPr lang="en-US" altLang="zh-CN" sz="2400" b="1" kern="100" dirty="0">
              <a:solidFill>
                <a:schemeClr val="tx1"/>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endParaRPr>
          </a:p>
          <a:p>
            <a:pPr marR="0" lvl="0" indent="0" algn="ctr" fontAlgn="auto">
              <a:lnSpc>
                <a:spcPct val="150000"/>
              </a:lnSpc>
              <a:spcBef>
                <a:spcPts val="0"/>
              </a:spcBef>
              <a:spcAft>
                <a:spcPts val="0"/>
              </a:spcAft>
            </a:pPr>
            <a:r>
              <a:rPr lang="zh-CN" altLang="en-US" sz="2400" b="1" kern="100" dirty="0">
                <a:solidFill>
                  <a:schemeClr val="tx1"/>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社会主义中的地位，也就确定了党在国家治理中的核心领导地位。</a:t>
            </a:r>
            <a:endParaRPr lang="zh-CN" altLang="en-US" sz="2400" b="1" kern="100" dirty="0">
              <a:solidFill>
                <a:schemeClr val="tx1"/>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endParaRPr>
          </a:p>
        </p:txBody>
      </p:sp>
      <p:sp>
        <p:nvSpPr>
          <p:cNvPr id="16" name="矩形: 对角圆角 15"/>
          <p:cNvSpPr/>
          <p:nvPr/>
        </p:nvSpPr>
        <p:spPr>
          <a:xfrm>
            <a:off x="622580" y="1698255"/>
            <a:ext cx="3594549" cy="1529137"/>
          </a:xfrm>
          <a:prstGeom prst="round2DiagRect">
            <a:avLst/>
          </a:prstGeom>
          <a:solidFill>
            <a:schemeClr val="bg1"/>
          </a:solidFill>
          <a:ln>
            <a:gradFill flip="none" rotWithShape="1">
              <a:gsLst>
                <a:gs pos="0">
                  <a:schemeClr val="bg1">
                    <a:alpha val="0"/>
                  </a:schemeClr>
                </a:gs>
                <a:gs pos="100000">
                  <a:srgbClr val="C00000"/>
                </a:gs>
              </a:gsLst>
              <a:lin ang="10800000" scaled="1"/>
              <a:tileRect/>
            </a:gradFill>
          </a:ln>
          <a:effectLst>
            <a:outerShdw blurRad="508000" dist="127000" dir="42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sym typeface="Helvetica" panose="020B0604020202020204" pitchFamily="34" charset="0"/>
            </a:endParaRPr>
          </a:p>
        </p:txBody>
      </p:sp>
      <p:sp>
        <p:nvSpPr>
          <p:cNvPr id="17" name="矩形: 对角圆角 16"/>
          <p:cNvSpPr/>
          <p:nvPr/>
        </p:nvSpPr>
        <p:spPr>
          <a:xfrm flipH="1">
            <a:off x="8163795" y="1698255"/>
            <a:ext cx="3594549" cy="1529137"/>
          </a:xfrm>
          <a:prstGeom prst="round2DiagRect">
            <a:avLst/>
          </a:prstGeom>
          <a:solidFill>
            <a:schemeClr val="bg1"/>
          </a:solidFill>
          <a:ln>
            <a:gradFill flip="none" rotWithShape="1">
              <a:gsLst>
                <a:gs pos="0">
                  <a:schemeClr val="bg1">
                    <a:alpha val="0"/>
                  </a:schemeClr>
                </a:gs>
                <a:gs pos="100000">
                  <a:srgbClr val="C00000"/>
                </a:gs>
              </a:gsLst>
              <a:lin ang="10800000" scaled="1"/>
              <a:tileRect/>
            </a:gradFill>
          </a:ln>
          <a:effectLst>
            <a:outerShdw blurRad="508000" dist="127000" dir="42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sym typeface="Helvetica" panose="020B0604020202020204" pitchFamily="34" charset="0"/>
            </a:endParaRPr>
          </a:p>
        </p:txBody>
      </p:sp>
      <p:grpSp>
        <p:nvGrpSpPr>
          <p:cNvPr id="7" name="组合 6"/>
          <p:cNvGrpSpPr/>
          <p:nvPr/>
        </p:nvGrpSpPr>
        <p:grpSpPr>
          <a:xfrm>
            <a:off x="433656" y="2026288"/>
            <a:ext cx="11365865" cy="1015365"/>
            <a:chOff x="412" y="3961"/>
            <a:chExt cx="17899" cy="1599"/>
          </a:xfrm>
        </p:grpSpPr>
        <p:sp>
          <p:nvSpPr>
            <p:cNvPr id="14" name="矩形 13"/>
            <p:cNvSpPr/>
            <p:nvPr/>
          </p:nvSpPr>
          <p:spPr>
            <a:xfrm>
              <a:off x="412" y="3961"/>
              <a:ext cx="6110" cy="1514"/>
            </a:xfrm>
            <a:prstGeom prst="rect">
              <a:avLst/>
            </a:prstGeom>
          </p:spPr>
          <p:txBody>
            <a:bodyPr wrap="square">
              <a:spAutoFit/>
            </a:bodyPr>
            <a:lstStyle/>
            <a:p>
              <a:pPr algn="ctr">
                <a:lnSpc>
                  <a:spcPct val="150000"/>
                </a:lnSpc>
                <a:spcBef>
                  <a:spcPct val="0"/>
                </a:spcBef>
              </a:pPr>
              <a:r>
                <a:rPr lang="zh-CN" altLang="en-US" sz="2000" b="1" dirty="0">
                  <a:solidFill>
                    <a:prstClr val="black">
                      <a:lumMod val="85000"/>
                      <a:lumOff val="15000"/>
                    </a:prstClr>
                  </a:solidFill>
                  <a:latin typeface="华文中宋" panose="02010600040101010101" pitchFamily="2" charset="-122"/>
                  <a:ea typeface="华文中宋" panose="02010600040101010101" pitchFamily="2" charset="-122"/>
                </a:rPr>
                <a:t>党的十九大通过的</a:t>
              </a:r>
              <a:endParaRPr lang="zh-CN" altLang="en-US" sz="2000" b="1" dirty="0">
                <a:solidFill>
                  <a:prstClr val="black">
                    <a:lumMod val="85000"/>
                    <a:lumOff val="15000"/>
                  </a:prstClr>
                </a:solidFill>
                <a:latin typeface="华文中宋" panose="02010600040101010101" pitchFamily="2" charset="-122"/>
                <a:ea typeface="华文中宋" panose="02010600040101010101" pitchFamily="2" charset="-122"/>
              </a:endParaRPr>
            </a:p>
            <a:p>
              <a:pPr algn="ctr">
                <a:lnSpc>
                  <a:spcPct val="150000"/>
                </a:lnSpc>
                <a:spcBef>
                  <a:spcPct val="0"/>
                </a:spcBef>
              </a:pPr>
              <a:r>
                <a:rPr lang="zh-CN" altLang="en-US" sz="2000" b="1" dirty="0">
                  <a:solidFill>
                    <a:prstClr val="black">
                      <a:lumMod val="85000"/>
                      <a:lumOff val="15000"/>
                    </a:prstClr>
                  </a:solidFill>
                  <a:latin typeface="华文中宋" panose="02010600040101010101" pitchFamily="2" charset="-122"/>
                  <a:ea typeface="华文中宋" panose="02010600040101010101" pitchFamily="2" charset="-122"/>
                </a:rPr>
                <a:t>《中国共产党章程（修正案）》</a:t>
              </a:r>
              <a:endParaRPr lang="zh-CN" altLang="en-US" sz="2000" b="1" dirty="0">
                <a:solidFill>
                  <a:prstClr val="black">
                    <a:lumMod val="85000"/>
                    <a:lumOff val="15000"/>
                  </a:prstClr>
                </a:solidFill>
                <a:latin typeface="华文中宋" panose="02010600040101010101" pitchFamily="2" charset="-122"/>
                <a:ea typeface="华文中宋" panose="02010600040101010101" pitchFamily="2" charset="-122"/>
              </a:endParaRPr>
            </a:p>
          </p:txBody>
        </p:sp>
        <p:sp>
          <p:nvSpPr>
            <p:cNvPr id="18" name="矩形 17"/>
            <p:cNvSpPr/>
            <p:nvPr/>
          </p:nvSpPr>
          <p:spPr>
            <a:xfrm>
              <a:off x="12614" y="3961"/>
              <a:ext cx="5697" cy="1599"/>
            </a:xfrm>
            <a:prstGeom prst="rect">
              <a:avLst/>
            </a:prstGeom>
          </p:spPr>
          <p:txBody>
            <a:bodyPr wrap="square">
              <a:spAutoFit/>
            </a:bodyPr>
            <a:lstStyle/>
            <a:p>
              <a:pPr algn="ctr">
                <a:lnSpc>
                  <a:spcPct val="150000"/>
                </a:lnSpc>
                <a:spcBef>
                  <a:spcPct val="0"/>
                </a:spcBef>
              </a:pPr>
              <a:r>
                <a:rPr lang="zh-CN" altLang="en-US" sz="2000" b="1" dirty="0">
                  <a:solidFill>
                    <a:prstClr val="black">
                      <a:lumMod val="85000"/>
                      <a:lumOff val="15000"/>
                    </a:prstClr>
                  </a:solidFill>
                  <a:latin typeface="华文中宋" panose="02010600040101010101" pitchFamily="2" charset="-122"/>
                  <a:ea typeface="华文中宋" panose="02010600040101010101" pitchFamily="2" charset="-122"/>
                </a:rPr>
                <a:t>党的二十大通过的</a:t>
              </a:r>
              <a:endParaRPr lang="en-US" altLang="zh-CN" sz="2000" b="1" dirty="0">
                <a:solidFill>
                  <a:prstClr val="black">
                    <a:lumMod val="85000"/>
                    <a:lumOff val="15000"/>
                  </a:prstClr>
                </a:solidFill>
                <a:latin typeface="华文中宋" panose="02010600040101010101" pitchFamily="2" charset="-122"/>
                <a:ea typeface="华文中宋" panose="02010600040101010101" pitchFamily="2" charset="-122"/>
              </a:endParaRPr>
            </a:p>
            <a:p>
              <a:pPr algn="ctr">
                <a:lnSpc>
                  <a:spcPct val="150000"/>
                </a:lnSpc>
                <a:spcBef>
                  <a:spcPct val="0"/>
                </a:spcBef>
              </a:pPr>
              <a:r>
                <a:rPr lang="en-US" altLang="zh-CN" sz="2000" b="1" dirty="0">
                  <a:solidFill>
                    <a:prstClr val="black">
                      <a:lumMod val="85000"/>
                      <a:lumOff val="15000"/>
                    </a:prstClr>
                  </a:solidFill>
                  <a:latin typeface="华文中宋" panose="02010600040101010101" pitchFamily="2" charset="-122"/>
                  <a:ea typeface="华文中宋" panose="02010600040101010101" pitchFamily="2" charset="-122"/>
                </a:rPr>
                <a:t>《</a:t>
              </a:r>
              <a:r>
                <a:rPr lang="zh-CN" altLang="en-US" sz="2000" b="1" dirty="0">
                  <a:solidFill>
                    <a:prstClr val="black">
                      <a:lumMod val="85000"/>
                      <a:lumOff val="15000"/>
                    </a:prstClr>
                  </a:solidFill>
                  <a:latin typeface="华文中宋" panose="02010600040101010101" pitchFamily="2" charset="-122"/>
                  <a:ea typeface="华文中宋" panose="02010600040101010101" pitchFamily="2" charset="-122"/>
                </a:rPr>
                <a:t>中国共产党章程（修正案）</a:t>
              </a:r>
              <a:r>
                <a:rPr lang="en-US" altLang="zh-CN" sz="2000" b="1" dirty="0">
                  <a:solidFill>
                    <a:prstClr val="black">
                      <a:lumMod val="85000"/>
                      <a:lumOff val="15000"/>
                    </a:prstClr>
                  </a:solidFill>
                  <a:latin typeface="华文中宋" panose="02010600040101010101" pitchFamily="2" charset="-122"/>
                  <a:ea typeface="华文中宋" panose="02010600040101010101" pitchFamily="2" charset="-122"/>
                </a:rPr>
                <a:t>》</a:t>
              </a:r>
              <a:endParaRPr lang="zh-CN" altLang="en-US" sz="2000" b="1" dirty="0">
                <a:solidFill>
                  <a:prstClr val="black">
                    <a:lumMod val="85000"/>
                    <a:lumOff val="15000"/>
                  </a:prstClr>
                </a:solidFill>
                <a:latin typeface="华文中宋" panose="02010600040101010101" pitchFamily="2" charset="-122"/>
                <a:ea typeface="华文中宋" panose="02010600040101010101" pitchFamily="2" charset="-122"/>
              </a:endParaRPr>
            </a:p>
          </p:txBody>
        </p:sp>
      </p:grpSp>
      <p:sp>
        <p:nvSpPr>
          <p:cNvPr id="19" name="Freeform 105"/>
          <p:cNvSpPr/>
          <p:nvPr/>
        </p:nvSpPr>
        <p:spPr bwMode="auto">
          <a:xfrm>
            <a:off x="4436641" y="1591898"/>
            <a:ext cx="3318718" cy="1741850"/>
          </a:xfrm>
          <a:prstGeom prst="roundRect">
            <a:avLst/>
          </a:prstGeom>
          <a:noFill/>
          <a:ln w="19050">
            <a:noFill/>
          </a:ln>
        </p:spPr>
        <p:txBody>
          <a:bodyPr vert="horz" wrap="square" lIns="91440" tIns="45720" rIns="91440" bIns="45720" numCol="1" anchor="t" anchorCtr="0" compatLnSpc="1"/>
          <a:lstStyle/>
          <a:p>
            <a:pPr algn="ctr">
              <a:lnSpc>
                <a:spcPct val="150000"/>
              </a:lnSpc>
            </a:pPr>
            <a:r>
              <a:rPr lang="zh-CN" altLang="en-US" sz="2200" b="1" dirty="0">
                <a:solidFill>
                  <a:srgbClr val="C00000"/>
                </a:solidFill>
                <a:latin typeface="华文中宋" panose="02010600040101010101" pitchFamily="2" charset="-122"/>
                <a:ea typeface="华文中宋" panose="02010600040101010101" pitchFamily="2" charset="-122"/>
              </a:rPr>
              <a:t>中国特色社会主义</a:t>
            </a:r>
            <a:endParaRPr lang="zh-CN" altLang="en-US" sz="2200" b="1" dirty="0">
              <a:solidFill>
                <a:srgbClr val="C00000"/>
              </a:solidFill>
              <a:latin typeface="华文中宋" panose="02010600040101010101" pitchFamily="2" charset="-122"/>
              <a:ea typeface="华文中宋" panose="02010600040101010101" pitchFamily="2" charset="-122"/>
            </a:endParaRPr>
          </a:p>
          <a:p>
            <a:pPr algn="ctr">
              <a:lnSpc>
                <a:spcPct val="150000"/>
              </a:lnSpc>
            </a:pPr>
            <a:r>
              <a:rPr lang="zh-CN" altLang="en-US" sz="2200" b="1" dirty="0">
                <a:solidFill>
                  <a:srgbClr val="C00000"/>
                </a:solidFill>
                <a:latin typeface="华文中宋" panose="02010600040101010101" pitchFamily="2" charset="-122"/>
                <a:ea typeface="华文中宋" panose="02010600040101010101" pitchFamily="2" charset="-122"/>
              </a:rPr>
              <a:t>最本质的特征是</a:t>
            </a:r>
            <a:endParaRPr lang="zh-CN" altLang="en-US" sz="2200" b="1" dirty="0">
              <a:solidFill>
                <a:srgbClr val="C00000"/>
              </a:solidFill>
              <a:latin typeface="华文中宋" panose="02010600040101010101" pitchFamily="2" charset="-122"/>
              <a:ea typeface="华文中宋" panose="02010600040101010101" pitchFamily="2" charset="-122"/>
            </a:endParaRPr>
          </a:p>
          <a:p>
            <a:pPr algn="ctr">
              <a:lnSpc>
                <a:spcPct val="150000"/>
              </a:lnSpc>
            </a:pPr>
            <a:r>
              <a:rPr lang="zh-CN" altLang="en-US" sz="2200" b="1" dirty="0">
                <a:solidFill>
                  <a:srgbClr val="C00000"/>
                </a:solidFill>
                <a:latin typeface="华文中宋" panose="02010600040101010101" pitchFamily="2" charset="-122"/>
                <a:ea typeface="华文中宋" panose="02010600040101010101" pitchFamily="2" charset="-122"/>
              </a:rPr>
              <a:t>中国共产党领导</a:t>
            </a:r>
            <a:endParaRPr lang="zh-CN" altLang="en-US" sz="2200" b="1" dirty="0">
              <a:solidFill>
                <a:srgbClr val="C00000"/>
              </a:solidFill>
              <a:latin typeface="华文中宋" panose="02010600040101010101" pitchFamily="2" charset="-122"/>
              <a:ea typeface="华文中宋" panose="02010600040101010101" pitchFamily="2" charset="-122"/>
            </a:endParaRPr>
          </a:p>
        </p:txBody>
      </p:sp>
      <p:sp>
        <p:nvSpPr>
          <p:cNvPr id="2" name="箭头: 右 1"/>
          <p:cNvSpPr/>
          <p:nvPr/>
        </p:nvSpPr>
        <p:spPr>
          <a:xfrm>
            <a:off x="4284194" y="2310423"/>
            <a:ext cx="519127" cy="304800"/>
          </a:xfrm>
          <a:prstGeom prst="rightArrow">
            <a:avLst/>
          </a:prstGeom>
          <a:solidFill>
            <a:schemeClr val="bg1"/>
          </a:solidFill>
          <a:ln w="25400">
            <a:gradFill flip="none" rotWithShape="1">
              <a:gsLst>
                <a:gs pos="0">
                  <a:schemeClr val="bg1">
                    <a:alpha val="0"/>
                  </a:schemeClr>
                </a:gs>
                <a:gs pos="100000">
                  <a:srgbClr val="C00000"/>
                </a:gs>
              </a:gsLst>
              <a:lin ang="0" scaled="1"/>
              <a:tileRect/>
            </a:gradFill>
          </a:ln>
          <a:effectLst>
            <a:outerShdw blurRad="508000" dist="127000" dir="42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箭头: 右 19"/>
          <p:cNvSpPr/>
          <p:nvPr/>
        </p:nvSpPr>
        <p:spPr>
          <a:xfrm flipH="1">
            <a:off x="7414831" y="2354583"/>
            <a:ext cx="559325" cy="304800"/>
          </a:xfrm>
          <a:prstGeom prst="rightArrow">
            <a:avLst/>
          </a:prstGeom>
          <a:solidFill>
            <a:schemeClr val="bg1"/>
          </a:solidFill>
          <a:ln w="25400">
            <a:gradFill flip="none" rotWithShape="1">
              <a:gsLst>
                <a:gs pos="0">
                  <a:schemeClr val="bg1">
                    <a:alpha val="0"/>
                  </a:schemeClr>
                </a:gs>
                <a:gs pos="100000">
                  <a:srgbClr val="C00000"/>
                </a:gs>
              </a:gsLst>
              <a:lin ang="0" scaled="1"/>
              <a:tileRect/>
            </a:gradFill>
          </a:ln>
          <a:effectLst>
            <a:outerShdw blurRad="508000" dist="127000" dir="42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descr="校徽及标准字（彩色）"/>
          <p:cNvPicPr>
            <a:picLocks noChangeAspect="1"/>
          </p:cNvPicPr>
          <p:nvPr/>
        </p:nvPicPr>
        <p:blipFill>
          <a:blip r:embed="rId1"/>
          <a:stretch>
            <a:fillRect/>
          </a:stretch>
        </p:blipFill>
        <p:spPr>
          <a:xfrm>
            <a:off x="252095" y="295910"/>
            <a:ext cx="2711120" cy="7200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70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校徽及标准字（彩色）"/>
          <p:cNvPicPr>
            <a:picLocks noChangeAspect="1"/>
          </p:cNvPicPr>
          <p:nvPr/>
        </p:nvPicPr>
        <p:blipFill>
          <a:blip r:embed="rId1"/>
          <a:stretch>
            <a:fillRect/>
          </a:stretch>
        </p:blipFill>
        <p:spPr>
          <a:xfrm>
            <a:off x="252095" y="295910"/>
            <a:ext cx="2711120" cy="720000"/>
          </a:xfrm>
          <a:prstGeom prst="rect">
            <a:avLst/>
          </a:prstGeom>
        </p:spPr>
      </p:pic>
      <p:pic>
        <p:nvPicPr>
          <p:cNvPr id="3" name="图片 2"/>
          <p:cNvPicPr/>
          <p:nvPr/>
        </p:nvPicPr>
        <p:blipFill>
          <a:blip r:embed="rId2"/>
          <a:stretch>
            <a:fillRect/>
          </a:stretch>
        </p:blipFill>
        <p:spPr>
          <a:xfrm>
            <a:off x="478790" y="1621155"/>
            <a:ext cx="2738755" cy="3907155"/>
          </a:xfrm>
          <a:prstGeom prst="rect">
            <a:avLst/>
          </a:prstGeom>
        </p:spPr>
      </p:pic>
      <p:sp>
        <p:nvSpPr>
          <p:cNvPr id="5" name="文本框 4"/>
          <p:cNvSpPr txBox="1"/>
          <p:nvPr/>
        </p:nvSpPr>
        <p:spPr>
          <a:xfrm>
            <a:off x="2962910" y="624205"/>
            <a:ext cx="4527550" cy="5256530"/>
          </a:xfrm>
          <a:prstGeom prst="rect">
            <a:avLst/>
          </a:prstGeom>
        </p:spPr>
        <p:txBody>
          <a:bodyPr>
            <a:noAutofit/>
          </a:bodyPr>
          <a:p>
            <a:pPr marL="63500" indent="0">
              <a:lnSpc>
                <a:spcPct val="50000"/>
              </a:lnSpc>
              <a:spcBef>
                <a:spcPts val="1400"/>
              </a:spcBef>
              <a:spcAft>
                <a:spcPts val="1400"/>
              </a:spcAft>
            </a:pPr>
            <a:r>
              <a:rPr lang="zh-CN" altLang="en-US" sz="1600" b="0">
                <a:solidFill>
                  <a:srgbClr val="2B2B2B"/>
                </a:solidFill>
                <a:latin typeface="pingfang sc"/>
                <a:ea typeface="pingfang sc"/>
              </a:rPr>
              <a:t>　　</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a:t>
            </a:r>
            <a:r>
              <a:rPr lang="en-US" altLang="zh-CN" sz="1600" b="0">
                <a:solidFill>
                  <a:srgbClr val="2B2B2B"/>
                </a:solidFill>
                <a:latin typeface="pingfang sc"/>
                <a:ea typeface="pingfang sc"/>
              </a:rPr>
              <a:t>      </a:t>
            </a:r>
            <a:r>
              <a:rPr lang="zh-CN" altLang="en-US" sz="1600" b="0">
                <a:solidFill>
                  <a:srgbClr val="2B2B2B"/>
                </a:solidFill>
                <a:latin typeface="pingfang sc"/>
                <a:ea typeface="pingfang sc"/>
              </a:rPr>
              <a:t>一、谱写新时代中国特色社会主义新篇章</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a:t>
            </a:r>
            <a:r>
              <a:rPr lang="zh-CN" altLang="en-US" sz="1600" b="0">
                <a:solidFill>
                  <a:srgbClr val="FF0000"/>
                </a:solidFill>
                <a:latin typeface="pingfang sc"/>
                <a:ea typeface="pingfang sc"/>
              </a:rPr>
              <a:t>二、坚持和加强党的全面领导</a:t>
            </a:r>
            <a:endParaRPr lang="zh-CN" altLang="en-US" sz="1600" b="0">
              <a:solidFill>
                <a:srgbClr val="FF0000"/>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三、完善和发展我国国家制度和治理体系</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四、坚持以人民为中心</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五、决胜全面建成小康社会，决战脱贫攻坚</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六、推动全面深化改革实现新突破</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七、形成全面开放新格局</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八、增强忧患意识，防范化解风险挑战</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九、推动经济高质量发展</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b="0">
                <a:solidFill>
                  <a:srgbClr val="2B2B2B"/>
                </a:solidFill>
                <a:latin typeface="pingfang sc"/>
                <a:ea typeface="pingfang sc"/>
              </a:rPr>
              <a:t>　　十、积极发展社会主义民主政治</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endParaRPr lang="zh-CN" altLang="en-US" sz="1600" b="0">
              <a:solidFill>
                <a:srgbClr val="2B2B2B"/>
              </a:solidFill>
              <a:latin typeface="pingfang sc"/>
              <a:ea typeface="pingfang sc"/>
            </a:endParaRPr>
          </a:p>
        </p:txBody>
      </p:sp>
      <p:sp>
        <p:nvSpPr>
          <p:cNvPr id="6" name="文本框 5"/>
          <p:cNvSpPr txBox="1"/>
          <p:nvPr/>
        </p:nvSpPr>
        <p:spPr>
          <a:xfrm>
            <a:off x="7490460" y="624205"/>
            <a:ext cx="6096000" cy="4282440"/>
          </a:xfrm>
          <a:prstGeom prst="rect">
            <a:avLst/>
          </a:prstGeom>
          <a:noFill/>
        </p:spPr>
        <p:txBody>
          <a:bodyPr wrap="square" rtlCol="0" anchor="t">
            <a:noAutofit/>
          </a:bodyPr>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a:t>
            </a:r>
            <a:endParaRPr lang="zh-CN" altLang="en-US" sz="1600">
              <a:solidFill>
                <a:srgbClr val="2B2B2B"/>
              </a:solidFill>
              <a:latin typeface="pingfang sc"/>
              <a:ea typeface="pingfang sc"/>
              <a:sym typeface="+mn-ea"/>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a:t>
            </a:r>
            <a:r>
              <a:rPr lang="en-US" altLang="zh-CN" sz="1600">
                <a:solidFill>
                  <a:srgbClr val="2B2B2B"/>
                </a:solidFill>
                <a:latin typeface="pingfang sc"/>
                <a:ea typeface="pingfang sc"/>
                <a:sym typeface="+mn-ea"/>
              </a:rPr>
              <a:t>      </a:t>
            </a:r>
            <a:r>
              <a:rPr lang="zh-CN" altLang="en-US" sz="1600">
                <a:solidFill>
                  <a:srgbClr val="2B2B2B"/>
                </a:solidFill>
                <a:latin typeface="pingfang sc"/>
                <a:ea typeface="pingfang sc"/>
                <a:sym typeface="+mn-ea"/>
              </a:rPr>
              <a:t>十一、铸就中华文化新辉煌</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十二、提高保障和改善民生水平</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十三、促进人与自然和谐共生</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十四、把人民军队全面建成世界一流军队</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十五、维护香港、澳门长期繁荣稳定，</a:t>
            </a:r>
            <a:endParaRPr lang="zh-CN" altLang="en-US" sz="1600">
              <a:solidFill>
                <a:srgbClr val="2B2B2B"/>
              </a:solidFill>
              <a:latin typeface="pingfang sc"/>
              <a:ea typeface="pingfang sc"/>
              <a:sym typeface="+mn-ea"/>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a:t>
            </a:r>
            <a:r>
              <a:rPr lang="en-US" altLang="zh-CN" sz="1600">
                <a:solidFill>
                  <a:srgbClr val="2B2B2B"/>
                </a:solidFill>
                <a:latin typeface="pingfang sc"/>
                <a:ea typeface="pingfang sc"/>
                <a:sym typeface="+mn-ea"/>
              </a:rPr>
              <a:t>                 </a:t>
            </a:r>
            <a:r>
              <a:rPr lang="zh-CN" altLang="en-US" sz="1600">
                <a:solidFill>
                  <a:srgbClr val="2B2B2B"/>
                </a:solidFill>
                <a:latin typeface="pingfang sc"/>
                <a:ea typeface="pingfang sc"/>
                <a:sym typeface="+mn-ea"/>
              </a:rPr>
              <a:t>推进祖国和平统一</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十六、深入推进中国特色大国外交</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十七、携手构建人类命运共同体</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十八、推动共建“一带一路”走深走实</a:t>
            </a:r>
            <a:endParaRPr lang="zh-CN" altLang="en-US" sz="1600" b="0">
              <a:solidFill>
                <a:srgbClr val="2B2B2B"/>
              </a:solidFill>
              <a:latin typeface="pingfang sc"/>
              <a:ea typeface="pingfang sc"/>
            </a:endParaRPr>
          </a:p>
          <a:p>
            <a:pPr marL="63500" indent="0">
              <a:lnSpc>
                <a:spcPct val="50000"/>
              </a:lnSpc>
              <a:spcBef>
                <a:spcPts val="1400"/>
              </a:spcBef>
              <a:spcAft>
                <a:spcPts val="1400"/>
              </a:spcAft>
            </a:pPr>
            <a:r>
              <a:rPr lang="zh-CN" altLang="en-US" sz="1600">
                <a:solidFill>
                  <a:srgbClr val="2B2B2B"/>
                </a:solidFill>
                <a:latin typeface="pingfang sc"/>
                <a:ea typeface="pingfang sc"/>
                <a:sym typeface="+mn-ea"/>
              </a:rPr>
              <a:t>　　</a:t>
            </a:r>
            <a:r>
              <a:rPr lang="zh-CN" altLang="en-US" sz="1600">
                <a:solidFill>
                  <a:srgbClr val="FF0000"/>
                </a:solidFill>
                <a:latin typeface="pingfang sc"/>
                <a:ea typeface="pingfang sc"/>
                <a:sym typeface="+mn-ea"/>
              </a:rPr>
              <a:t>十九、不忘初心、牢记使命，</a:t>
            </a:r>
            <a:endParaRPr lang="zh-CN" altLang="en-US" sz="1600">
              <a:solidFill>
                <a:srgbClr val="FF0000"/>
              </a:solidFill>
              <a:latin typeface="pingfang sc"/>
              <a:ea typeface="pingfang sc"/>
              <a:sym typeface="+mn-ea"/>
            </a:endParaRPr>
          </a:p>
          <a:p>
            <a:pPr marL="63500" indent="0">
              <a:lnSpc>
                <a:spcPct val="50000"/>
              </a:lnSpc>
              <a:spcBef>
                <a:spcPts val="1400"/>
              </a:spcBef>
              <a:spcAft>
                <a:spcPts val="1400"/>
              </a:spcAft>
            </a:pPr>
            <a:r>
              <a:rPr lang="zh-CN" altLang="en-US" sz="1600">
                <a:solidFill>
                  <a:srgbClr val="FF0000"/>
                </a:solidFill>
                <a:latin typeface="pingfang sc"/>
                <a:ea typeface="pingfang sc"/>
                <a:sym typeface="+mn-ea"/>
              </a:rPr>
              <a:t> </a:t>
            </a:r>
            <a:r>
              <a:rPr lang="en-US" altLang="zh-CN" sz="1600">
                <a:solidFill>
                  <a:srgbClr val="FF0000"/>
                </a:solidFill>
                <a:latin typeface="pingfang sc"/>
                <a:ea typeface="pingfang sc"/>
                <a:sym typeface="+mn-ea"/>
              </a:rPr>
              <a:t>                 </a:t>
            </a:r>
            <a:r>
              <a:rPr lang="zh-CN" altLang="en-US" sz="1600">
                <a:solidFill>
                  <a:srgbClr val="FF0000"/>
                </a:solidFill>
                <a:latin typeface="pingfang sc"/>
                <a:ea typeface="pingfang sc"/>
                <a:sym typeface="+mn-ea"/>
              </a:rPr>
              <a:t>把党的自我革命推向深入</a:t>
            </a:r>
            <a:endParaRPr lang="zh-CN" altLang="en-US" sz="1600">
              <a:solidFill>
                <a:srgbClr val="FF0000"/>
              </a:solidFill>
              <a:latin typeface="pingfang sc"/>
              <a:ea typeface="pingfang sc"/>
              <a:sym typeface="+mn-ea"/>
            </a:endParaRPr>
          </a:p>
        </p:txBody>
      </p:sp>
    </p:spTree>
    <p:custDataLst>
      <p:tags r:id="rId3"/>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校徽及标准字（彩色）"/>
          <p:cNvPicPr>
            <a:picLocks noChangeAspect="1"/>
          </p:cNvPicPr>
          <p:nvPr/>
        </p:nvPicPr>
        <p:blipFill>
          <a:blip r:embed="rId1"/>
          <a:stretch>
            <a:fillRect/>
          </a:stretch>
        </p:blipFill>
        <p:spPr>
          <a:xfrm>
            <a:off x="252095" y="295910"/>
            <a:ext cx="2711120" cy="720000"/>
          </a:xfrm>
          <a:prstGeom prst="rect">
            <a:avLst/>
          </a:prstGeom>
        </p:spPr>
      </p:pic>
      <p:sp>
        <p:nvSpPr>
          <p:cNvPr id="3" name="文本框 2"/>
          <p:cNvSpPr txBox="1"/>
          <p:nvPr/>
        </p:nvSpPr>
        <p:spPr>
          <a:xfrm>
            <a:off x="831850" y="1630045"/>
            <a:ext cx="10506710" cy="3311525"/>
          </a:xfrm>
          <a:prstGeom prst="rect">
            <a:avLst/>
          </a:prstGeom>
        </p:spPr>
        <p:txBody>
          <a:bodyPr>
            <a:noAutofit/>
          </a:bodyPr>
          <a:p>
            <a:pPr marL="0" algn="l">
              <a:lnSpc>
                <a:spcPct val="150000"/>
              </a:lnSpc>
              <a:spcBef>
                <a:spcPts val="0"/>
              </a:spcBef>
              <a:spcAft>
                <a:spcPts val="0"/>
              </a:spcAft>
              <a:buClrTx/>
              <a:buSzTx/>
              <a:buNone/>
            </a:pPr>
            <a:r>
              <a:rPr lang="zh-CN" altLang="en-US" sz="2400" b="1" i="0" kern="100" dirty="0">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       中国共产党是中国工人阶级的先锋队，同时是中国人民和中华民族的先锋队，是中国特色社会主义事业的领导核心，代表中国先进生产力的发展要求，代表中国先进文化的前进方向，代表中国最广大人民的根本利益。</a:t>
            </a:r>
            <a:endParaRPr lang="zh-CN" altLang="en-US" sz="2400" b="1" i="0" kern="100" dirty="0">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endParaRPr>
          </a:p>
          <a:p>
            <a:pPr marL="0" indent="0">
              <a:lnSpc>
                <a:spcPct val="130000"/>
              </a:lnSpc>
            </a:pPr>
            <a:endParaRPr lang="zh-CN" altLang="en-US" sz="2000" b="0" i="0" u="sng">
              <a:solidFill>
                <a:srgbClr val="222222"/>
              </a:solidFill>
              <a:latin typeface="Arial" panose="020B0604020202020204"/>
              <a:ea typeface="Arial" panose="020B0604020202020204"/>
            </a:endParaRPr>
          </a:p>
          <a:p>
            <a:pPr marL="0" indent="0">
              <a:lnSpc>
                <a:spcPct val="130000"/>
              </a:lnSpc>
            </a:pPr>
            <a:endParaRPr lang="zh-CN" altLang="en-US" sz="2000" b="0" i="0" u="sng">
              <a:solidFill>
                <a:srgbClr val="222222"/>
              </a:solidFill>
              <a:latin typeface="Arial" panose="020B0604020202020204"/>
              <a:ea typeface="宋体" panose="02010600030101010101" pitchFamily="2" charset="-122"/>
            </a:endParaRPr>
          </a:p>
          <a:p>
            <a:pPr marL="0" lvl="1" algn="ctr">
              <a:lnSpc>
                <a:spcPct val="150000"/>
              </a:lnSpc>
              <a:buClrTx/>
              <a:buSzTx/>
              <a:buNone/>
            </a:pPr>
            <a:r>
              <a:rPr lang="zh-CN" altLang="en-US" sz="2200" b="1" i="0" dirty="0">
                <a:solidFill>
                  <a:srgbClr val="C00000"/>
                </a:solidFill>
                <a:latin typeface="华文中宋" panose="02010600040101010101" pitchFamily="2" charset="-122"/>
                <a:ea typeface="华文中宋" panose="02010600040101010101" pitchFamily="2" charset="-122"/>
              </a:rPr>
              <a:t>两个先锋队</a:t>
            </a:r>
            <a:endParaRPr lang="zh-CN" altLang="en-US" sz="2200" b="1" i="0" dirty="0">
              <a:solidFill>
                <a:srgbClr val="C00000"/>
              </a:solidFill>
              <a:latin typeface="华文中宋" panose="02010600040101010101" pitchFamily="2" charset="-122"/>
              <a:ea typeface="华文中宋" panose="02010600040101010101" pitchFamily="2" charset="-122"/>
            </a:endParaRPr>
          </a:p>
          <a:p>
            <a:pPr marL="0" lvl="1" algn="ctr">
              <a:lnSpc>
                <a:spcPct val="150000"/>
              </a:lnSpc>
              <a:buClrTx/>
              <a:buSzTx/>
              <a:buNone/>
            </a:pPr>
            <a:r>
              <a:rPr lang="zh-CN" altLang="en-US" sz="2200" b="1" i="0" dirty="0">
                <a:solidFill>
                  <a:srgbClr val="C00000"/>
                </a:solidFill>
                <a:latin typeface="华文中宋" panose="02010600040101010101" pitchFamily="2" charset="-122"/>
                <a:ea typeface="华文中宋" panose="02010600040101010101" pitchFamily="2" charset="-122"/>
              </a:rPr>
              <a:t>一个领导核心</a:t>
            </a:r>
            <a:endParaRPr lang="zh-CN" altLang="en-US" sz="2200" b="1" i="0" dirty="0">
              <a:solidFill>
                <a:srgbClr val="C00000"/>
              </a:solidFill>
              <a:latin typeface="华文中宋" panose="02010600040101010101" pitchFamily="2" charset="-122"/>
              <a:ea typeface="华文中宋" panose="02010600040101010101" pitchFamily="2" charset="-122"/>
            </a:endParaRPr>
          </a:p>
          <a:p>
            <a:pPr marL="0" lvl="1" algn="ctr">
              <a:lnSpc>
                <a:spcPct val="150000"/>
              </a:lnSpc>
              <a:buClrTx/>
              <a:buSzTx/>
              <a:buNone/>
            </a:pPr>
            <a:r>
              <a:rPr lang="zh-CN" altLang="en-US" sz="2200" b="1" i="0" dirty="0">
                <a:solidFill>
                  <a:srgbClr val="C00000"/>
                </a:solidFill>
                <a:latin typeface="华文中宋" panose="02010600040101010101" pitchFamily="2" charset="-122"/>
                <a:ea typeface="华文中宋" panose="02010600040101010101" pitchFamily="2" charset="-122"/>
              </a:rPr>
              <a:t>三个代表</a:t>
            </a:r>
            <a:endParaRPr lang="zh-CN" altLang="en-US" sz="2200" b="1" i="0" dirty="0">
              <a:solidFill>
                <a:srgbClr val="C00000"/>
              </a:solidFill>
              <a:latin typeface="华文中宋" panose="02010600040101010101" pitchFamily="2" charset="-122"/>
              <a:ea typeface="华文中宋" panose="02010600040101010101" pitchFamily="2" charset="-122"/>
            </a:endParaRPr>
          </a:p>
        </p:txBody>
      </p:sp>
    </p:spTree>
    <p:custDataLst>
      <p:tags r:id="rId2"/>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 name="Title 6"/>
          <p:cNvSpPr txBox="1"/>
          <p:nvPr>
            <p:custDataLst>
              <p:tags r:id="rId1"/>
            </p:custDataLst>
          </p:nvPr>
        </p:nvSpPr>
        <p:spPr>
          <a:xfrm>
            <a:off x="2143760" y="1691640"/>
            <a:ext cx="7904480" cy="3843020"/>
          </a:xfrm>
          <a:prstGeom prst="rect">
            <a:avLst/>
          </a:prstGeom>
          <a:noFill/>
          <a:ln w="3175">
            <a:noFill/>
            <a:prstDash val="dash"/>
          </a:ln>
        </p:spPr>
        <p:txBody>
          <a:bodyPr wrap="square" lIns="63500" tIns="25400" rIns="63500" bIns="25400" anchor="ctr" anchorCtr="0"/>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200000"/>
              </a:lnSpc>
              <a:spcBef>
                <a:spcPts val="0"/>
              </a:spcBef>
              <a:spcAft>
                <a:spcPts val="800"/>
              </a:spcAft>
            </a:pPr>
            <a:r>
              <a:rPr lang="zh-CN" altLang="en-US" sz="20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　</a:t>
            </a:r>
            <a:r>
              <a:rPr lang="zh-CN" altLang="en-US" sz="2000" b="1"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　</a:t>
            </a:r>
            <a:r>
              <a:rPr lang="zh-CN" altLang="en-US" sz="20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推进国家治理体系和治理能力现代化是完善和发展中国特色社会主义制度的必然要求，是实现社会主义现代化的</a:t>
            </a:r>
            <a:r>
              <a:rPr lang="zh-CN" altLang="en-US" sz="20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应有之义。</a:t>
            </a:r>
            <a:endParaRPr lang="zh-CN" altLang="en-US" sz="20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a:p>
            <a:pPr algn="l" fontAlgn="auto">
              <a:lnSpc>
                <a:spcPct val="200000"/>
              </a:lnSpc>
              <a:spcBef>
                <a:spcPts val="0"/>
              </a:spcBef>
              <a:spcAft>
                <a:spcPts val="800"/>
              </a:spcAft>
            </a:pPr>
            <a:endParaRPr lang="zh-CN" altLang="en-US" sz="20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pic>
        <p:nvPicPr>
          <p:cNvPr id="2" name="图片 1" descr="校徽及标准字（彩色）"/>
          <p:cNvPicPr>
            <a:picLocks noChangeAspect="1"/>
          </p:cNvPicPr>
          <p:nvPr/>
        </p:nvPicPr>
        <p:blipFill>
          <a:blip r:embed="rId2"/>
          <a:stretch>
            <a:fillRect/>
          </a:stretch>
        </p:blipFill>
        <p:spPr>
          <a:xfrm>
            <a:off x="252095" y="295910"/>
            <a:ext cx="2711120" cy="7200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7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nodeType="clickEffect">
                                  <p:stCondLst>
                                    <p:cond delay="0"/>
                                  </p:stCondLst>
                                  <p:iterate type="lt">
                                    <p:tmPct val="50000"/>
                                  </p:iterate>
                                  <p:childTnLst>
                                    <p:set>
                                      <p:cBhvr>
                                        <p:cTn id="6" dur="1" fill="hold">
                                          <p:stCondLst>
                                            <p:cond delay="0"/>
                                          </p:stCondLst>
                                        </p:cTn>
                                        <p:tgtEl>
                                          <p:spTgt spid="23">
                                            <p:txEl>
                                              <p:pRg st="0" end="0"/>
                                            </p:txEl>
                                          </p:spTgt>
                                        </p:tgtEl>
                                        <p:attrNameLst>
                                          <p:attrName>style.visibility</p:attrName>
                                        </p:attrNameLst>
                                      </p:cBhvr>
                                      <p:to>
                                        <p:strVal val="visible"/>
                                      </p:to>
                                    </p:set>
                                    <p:anim calcmode="discrete" valueType="clr">
                                      <p:cBhvr override="childStyle">
                                        <p:cTn id="7" dur="80"/>
                                        <p:tgtEl>
                                          <p:spTgt spid="23">
                                            <p:txEl>
                                              <p:pRg st="0" end="0"/>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23">
                                            <p:txEl>
                                              <p:pRg st="0" end="0"/>
                                            </p:txEl>
                                          </p:spTgt>
                                        </p:tgtEl>
                                        <p:attrNameLst>
                                          <p:attrName>fillcolor</p:attrName>
                                        </p:attrNameLst>
                                      </p:cBhvr>
                                      <p:tavLst>
                                        <p:tav tm="0">
                                          <p:val>
                                            <p:clrVal>
                                              <a:schemeClr val="accent2"/>
                                            </p:clrVal>
                                          </p:val>
                                        </p:tav>
                                        <p:tav tm="50000">
                                          <p:val>
                                            <p:clrVal>
                                              <a:schemeClr val="hlink"/>
                                            </p:clrVal>
                                          </p:val>
                                        </p:tav>
                                      </p:tavLst>
                                    </p:anim>
                                    <p:set>
                                      <p:cBhvr>
                                        <p:cTn id="9" dur="80"/>
                                        <p:tgtEl>
                                          <p:spTgt spid="23">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校徽及标准字（彩色）"/>
          <p:cNvPicPr>
            <a:picLocks noChangeAspect="1"/>
          </p:cNvPicPr>
          <p:nvPr/>
        </p:nvPicPr>
        <p:blipFill>
          <a:blip r:embed="rId1"/>
          <a:stretch>
            <a:fillRect/>
          </a:stretch>
        </p:blipFill>
        <p:spPr>
          <a:xfrm>
            <a:off x="252095" y="295910"/>
            <a:ext cx="2711120" cy="720000"/>
          </a:xfrm>
          <a:prstGeom prst="rect">
            <a:avLst/>
          </a:prstGeom>
        </p:spPr>
      </p:pic>
      <p:pic>
        <p:nvPicPr>
          <p:cNvPr id="4" name="图片 3"/>
          <p:cNvPicPr>
            <a:picLocks noChangeAspect="1"/>
          </p:cNvPicPr>
          <p:nvPr/>
        </p:nvPicPr>
        <p:blipFill>
          <a:blip r:embed="rId2"/>
          <a:srcRect r="26510" b="59861"/>
          <a:stretch>
            <a:fillRect/>
          </a:stretch>
        </p:blipFill>
        <p:spPr>
          <a:xfrm>
            <a:off x="1156970" y="1962150"/>
            <a:ext cx="6985000" cy="2423160"/>
          </a:xfrm>
          <a:prstGeom prst="rect">
            <a:avLst/>
          </a:prstGeom>
        </p:spPr>
      </p:pic>
      <p:sp>
        <p:nvSpPr>
          <p:cNvPr id="2" name="文本框 1"/>
          <p:cNvSpPr txBox="1"/>
          <p:nvPr/>
        </p:nvSpPr>
        <p:spPr>
          <a:xfrm>
            <a:off x="1346200" y="4417060"/>
            <a:ext cx="9098280" cy="460375"/>
          </a:xfrm>
          <a:prstGeom prst="rect">
            <a:avLst/>
          </a:prstGeom>
          <a:noFill/>
        </p:spPr>
        <p:txBody>
          <a:bodyPr wrap="square" rtlCol="0">
            <a:spAutoFit/>
          </a:bodyPr>
          <a:p>
            <a:r>
              <a:rPr lang="zh-CN" altLang="en-US" sz="2400"/>
              <a:t>请谈一谈，新时代青少年国家认同建构困境与对策？</a:t>
            </a:r>
            <a:endParaRPr lang="zh-CN" altLang="en-US"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8330" y="1336040"/>
            <a:ext cx="5487670" cy="4759325"/>
          </a:xfrm>
        </p:spPr>
        <p:txBody>
          <a:bodyPr>
            <a:normAutofit lnSpcReduction="10000"/>
          </a:bodyPr>
          <a:lstStyle/>
          <a:p>
            <a:r>
              <a:rPr lang="zh-CN" altLang="en-US" sz="2000">
                <a:solidFill>
                  <a:schemeClr val="tx1"/>
                </a:solidFill>
              </a:rPr>
              <a:t>政治统治</a:t>
            </a:r>
            <a:r>
              <a:rPr lang="en-US" altLang="zh-CN" sz="2000">
                <a:solidFill>
                  <a:schemeClr val="tx1"/>
                </a:solidFill>
              </a:rPr>
              <a:t> </a:t>
            </a:r>
            <a:endParaRPr lang="en-US" altLang="zh-CN" sz="2000">
              <a:solidFill>
                <a:schemeClr val="tx1"/>
              </a:solidFill>
            </a:endParaRPr>
          </a:p>
          <a:p>
            <a:pPr marL="0" indent="0">
              <a:buNone/>
            </a:pPr>
            <a:r>
              <a:rPr lang="en-US" altLang="zh-CN" sz="2000">
                <a:solidFill>
                  <a:schemeClr val="tx1"/>
                </a:solidFill>
              </a:rPr>
              <a:t>1.</a:t>
            </a:r>
            <a:r>
              <a:rPr lang="zh-CN" altLang="en-US" sz="2000">
                <a:solidFill>
                  <a:schemeClr val="tx1"/>
                </a:solidFill>
              </a:rPr>
              <a:t>特点：</a:t>
            </a:r>
            <a:endParaRPr lang="zh-CN" altLang="en-US" sz="2000">
              <a:solidFill>
                <a:schemeClr val="tx1"/>
              </a:solidFill>
            </a:endParaRPr>
          </a:p>
          <a:p>
            <a:pPr marL="0" indent="0">
              <a:buNone/>
            </a:pPr>
            <a:r>
              <a:rPr lang="zh-CN" altLang="en-US">
                <a:solidFill>
                  <a:schemeClr val="tx1"/>
                </a:solidFill>
              </a:rPr>
              <a:t>以维护政治权利主体地位为出发点</a:t>
            </a:r>
            <a:endParaRPr lang="zh-CN" altLang="en-US">
              <a:solidFill>
                <a:schemeClr val="tx1"/>
              </a:solidFill>
            </a:endParaRPr>
          </a:p>
          <a:p>
            <a:pPr marL="0" indent="0">
              <a:buNone/>
            </a:pPr>
            <a:r>
              <a:rPr lang="zh-CN" altLang="en-US">
                <a:solidFill>
                  <a:schemeClr val="tx1"/>
                </a:solidFill>
              </a:rPr>
              <a:t>以建构政治权威与服从关系为基本内容</a:t>
            </a:r>
            <a:endParaRPr lang="zh-CN" altLang="en-US">
              <a:solidFill>
                <a:schemeClr val="tx1"/>
              </a:solidFill>
            </a:endParaRPr>
          </a:p>
          <a:p>
            <a:pPr marL="0" indent="0">
              <a:buNone/>
            </a:pPr>
            <a:r>
              <a:rPr lang="zh-CN" altLang="en-US">
                <a:solidFill>
                  <a:schemeClr val="tx1"/>
                </a:solidFill>
              </a:rPr>
              <a:t>以社会公共伦理的正当性为道义依据</a:t>
            </a:r>
            <a:endParaRPr lang="zh-CN" altLang="en-US">
              <a:solidFill>
                <a:schemeClr val="tx1"/>
              </a:solidFill>
            </a:endParaRPr>
          </a:p>
          <a:p>
            <a:pPr marL="0" indent="0">
              <a:buNone/>
            </a:pPr>
            <a:r>
              <a:rPr lang="zh-CN" altLang="en-US">
                <a:solidFill>
                  <a:schemeClr val="tx1"/>
                </a:solidFill>
              </a:rPr>
              <a:t>以把矛盾和冲突控制约束在政治秩序范围内作为政治功能</a:t>
            </a:r>
            <a:endParaRPr lang="zh-CN" altLang="en-US">
              <a:solidFill>
                <a:schemeClr val="tx1"/>
              </a:solidFill>
            </a:endParaRPr>
          </a:p>
          <a:p>
            <a:pPr marL="0" indent="0">
              <a:buNone/>
            </a:pPr>
            <a:r>
              <a:rPr lang="zh-CN" altLang="en-US">
                <a:solidFill>
                  <a:schemeClr val="tx1"/>
                </a:solidFill>
              </a:rPr>
              <a:t>以政治和社会的安全稳定为价值取向</a:t>
            </a:r>
            <a:endParaRPr lang="zh-CN" altLang="en-US">
              <a:solidFill>
                <a:schemeClr val="tx1"/>
              </a:solidFill>
            </a:endParaRPr>
          </a:p>
          <a:p>
            <a:pPr marL="0" indent="0">
              <a:buNone/>
            </a:pPr>
            <a:r>
              <a:rPr lang="en-US" altLang="zh-CN" sz="2000">
                <a:solidFill>
                  <a:schemeClr val="tx1"/>
                </a:solidFill>
              </a:rPr>
              <a:t>2.</a:t>
            </a:r>
            <a:r>
              <a:rPr lang="zh-CN" altLang="en-US" sz="2000">
                <a:solidFill>
                  <a:schemeClr val="tx1"/>
                </a:solidFill>
              </a:rPr>
              <a:t>方式：</a:t>
            </a:r>
            <a:endParaRPr lang="zh-CN" altLang="en-US" sz="2000">
              <a:solidFill>
                <a:schemeClr val="tx1"/>
              </a:solidFill>
            </a:endParaRPr>
          </a:p>
          <a:p>
            <a:pPr marL="0" indent="0">
              <a:buNone/>
            </a:pPr>
            <a:r>
              <a:rPr lang="zh-CN" altLang="en-US" sz="2000">
                <a:solidFill>
                  <a:schemeClr val="tx1"/>
                </a:solidFill>
              </a:rPr>
              <a:t>强治、法治、德治、理治、绩治、心治</a:t>
            </a:r>
            <a:endParaRPr lang="zh-CN" altLang="en-US" sz="2000">
              <a:solidFill>
                <a:schemeClr val="tx1"/>
              </a:solidFill>
            </a:endParaRPr>
          </a:p>
        </p:txBody>
      </p:sp>
      <p:pic>
        <p:nvPicPr>
          <p:cNvPr id="4" name="图片 3" descr="校徽及标准字（彩色）"/>
          <p:cNvPicPr>
            <a:picLocks noChangeAspect="1"/>
          </p:cNvPicPr>
          <p:nvPr/>
        </p:nvPicPr>
        <p:blipFill>
          <a:blip r:embed="rId1"/>
          <a:stretch>
            <a:fillRect/>
          </a:stretch>
        </p:blipFill>
        <p:spPr>
          <a:xfrm>
            <a:off x="252095" y="295910"/>
            <a:ext cx="2711120" cy="720000"/>
          </a:xfrm>
          <a:prstGeom prst="rect">
            <a:avLst/>
          </a:prstGeom>
        </p:spPr>
      </p:pic>
      <p:sp>
        <p:nvSpPr>
          <p:cNvPr id="2" name="内容占位符 2"/>
          <p:cNvSpPr>
            <a:spLocks noGrp="1"/>
          </p:cNvSpPr>
          <p:nvPr/>
        </p:nvSpPr>
        <p:spPr>
          <a:xfrm>
            <a:off x="6223000" y="1336040"/>
            <a:ext cx="5487670" cy="475932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a:solidFill>
                  <a:schemeClr val="tx1"/>
                </a:solidFill>
              </a:rPr>
              <a:t>政治管理</a:t>
            </a:r>
            <a:endParaRPr lang="en-US" altLang="zh-CN" sz="2000">
              <a:solidFill>
                <a:schemeClr val="tx1"/>
              </a:solidFill>
            </a:endParaRPr>
          </a:p>
          <a:p>
            <a:pPr marL="0" indent="0">
              <a:buNone/>
            </a:pPr>
            <a:r>
              <a:rPr lang="en-US" altLang="zh-CN" sz="2000">
                <a:solidFill>
                  <a:schemeClr val="tx1"/>
                </a:solidFill>
              </a:rPr>
              <a:t>1.</a:t>
            </a:r>
            <a:r>
              <a:rPr lang="zh-CN" altLang="en-US" sz="2000">
                <a:solidFill>
                  <a:schemeClr val="tx1"/>
                </a:solidFill>
              </a:rPr>
              <a:t>职能：</a:t>
            </a:r>
            <a:endParaRPr lang="zh-CN" altLang="en-US" sz="2000">
              <a:solidFill>
                <a:schemeClr val="tx1"/>
              </a:solidFill>
            </a:endParaRPr>
          </a:p>
          <a:p>
            <a:pPr marL="0" indent="0">
              <a:buNone/>
            </a:pPr>
            <a:r>
              <a:rPr lang="zh-CN" altLang="en-US">
                <a:solidFill>
                  <a:schemeClr val="tx1"/>
                </a:solidFill>
              </a:rPr>
              <a:t>实现社会共同利益</a:t>
            </a:r>
            <a:endParaRPr lang="zh-CN" altLang="en-US">
              <a:solidFill>
                <a:schemeClr val="tx1"/>
              </a:solidFill>
            </a:endParaRPr>
          </a:p>
          <a:p>
            <a:pPr marL="0" indent="0">
              <a:buNone/>
            </a:pPr>
            <a:r>
              <a:rPr lang="zh-CN" altLang="en-US">
                <a:solidFill>
                  <a:schemeClr val="tx1"/>
                </a:solidFill>
              </a:rPr>
              <a:t>协调和规制利益矛盾和利益关系</a:t>
            </a:r>
            <a:endParaRPr lang="zh-CN" altLang="en-US">
              <a:solidFill>
                <a:schemeClr val="tx1"/>
              </a:solidFill>
            </a:endParaRPr>
          </a:p>
          <a:p>
            <a:pPr marL="0" indent="0">
              <a:buNone/>
            </a:pPr>
            <a:endParaRPr lang="zh-CN" altLang="en-US">
              <a:solidFill>
                <a:schemeClr val="tx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991870" y="3768090"/>
            <a:ext cx="9801860" cy="2432685"/>
          </a:xfrm>
          <a:prstGeom prst="rect">
            <a:avLst/>
          </a:prstGeom>
          <a:solidFill>
            <a:srgbClr val="D2B0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
          </a:p>
        </p:txBody>
      </p:sp>
      <p:sp>
        <p:nvSpPr>
          <p:cNvPr id="7" name="矩形 6"/>
          <p:cNvSpPr/>
          <p:nvPr>
            <p:custDataLst>
              <p:tags r:id="rId2"/>
            </p:custDataLst>
          </p:nvPr>
        </p:nvSpPr>
        <p:spPr>
          <a:xfrm>
            <a:off x="991870" y="1206500"/>
            <a:ext cx="9801860" cy="2432685"/>
          </a:xfrm>
          <a:prstGeom prst="rect">
            <a:avLst/>
          </a:prstGeom>
          <a:solidFill>
            <a:srgbClr val="295D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
          </a:p>
        </p:txBody>
      </p:sp>
      <p:sp>
        <p:nvSpPr>
          <p:cNvPr id="36" name="文本框 35"/>
          <p:cNvSpPr txBox="1"/>
          <p:nvPr>
            <p:custDataLst>
              <p:tags r:id="rId3"/>
            </p:custDataLst>
          </p:nvPr>
        </p:nvSpPr>
        <p:spPr>
          <a:xfrm>
            <a:off x="1303020" y="4018280"/>
            <a:ext cx="5566410" cy="1979295"/>
          </a:xfrm>
          <a:prstGeom prst="rect">
            <a:avLst/>
          </a:prstGeom>
          <a:noFill/>
        </p:spPr>
        <p:txBody>
          <a:bodyPr wrap="square">
            <a:noAutofit/>
          </a:bodyPr>
          <a:lstStyle/>
          <a:p>
            <a:pPr marL="285750" indent="-285750">
              <a:lnSpc>
                <a:spcPct val="150000"/>
              </a:lnSpc>
              <a:spcBef>
                <a:spcPct val="20000"/>
              </a:spcBef>
              <a:buFont typeface="Wingdings" panose="05000000000000000000" charset="0"/>
              <a:buChar char="l"/>
            </a:pPr>
            <a:r>
              <a:rPr lang="en-US" altLang="zh-CN" sz="2000" dirty="0">
                <a:solidFill>
                  <a:schemeClr val="bg1"/>
                </a:solidFill>
                <a:latin typeface="微软雅黑" panose="020B0503020204020204" charset="-122"/>
                <a:ea typeface="微软雅黑" panose="020B0503020204020204" charset="-122"/>
                <a:sym typeface="宋体" panose="02010600030101010101" pitchFamily="2" charset="-122"/>
              </a:rPr>
              <a:t>“</a:t>
            </a:r>
            <a:r>
              <a:rPr lang="zh-CN" altLang="en-US" sz="2000" dirty="0">
                <a:solidFill>
                  <a:schemeClr val="bg1"/>
                </a:solidFill>
                <a:latin typeface="微软雅黑" panose="020B0503020204020204" charset="-122"/>
                <a:ea typeface="微软雅黑" panose="020B0503020204020204" charset="-122"/>
                <a:sym typeface="宋体" panose="02010600030101010101" pitchFamily="2" charset="-122"/>
              </a:rPr>
              <a:t>治理</a:t>
            </a:r>
            <a:r>
              <a:rPr lang="en-US" altLang="zh-CN" sz="2000" dirty="0">
                <a:solidFill>
                  <a:schemeClr val="bg1"/>
                </a:solidFill>
                <a:latin typeface="微软雅黑" panose="020B0503020204020204" charset="-122"/>
                <a:ea typeface="微软雅黑" panose="020B0503020204020204" charset="-122"/>
                <a:sym typeface="宋体" panose="02010600030101010101" pitchFamily="2" charset="-122"/>
              </a:rPr>
              <a:t>”</a:t>
            </a:r>
            <a:r>
              <a:rPr lang="zh-CN" altLang="en-US" sz="2000" dirty="0">
                <a:solidFill>
                  <a:schemeClr val="bg1"/>
                </a:solidFill>
                <a:latin typeface="微软雅黑" panose="020B0503020204020204" charset="-122"/>
                <a:ea typeface="微软雅黑" panose="020B0503020204020204" charset="-122"/>
                <a:sym typeface="宋体" panose="02010600030101010101" pitchFamily="2" charset="-122"/>
              </a:rPr>
              <a:t>概念：</a:t>
            </a:r>
            <a:endParaRPr lang="zh-CN" altLang="en-US" sz="2000" dirty="0">
              <a:solidFill>
                <a:schemeClr val="bg1"/>
              </a:solidFill>
              <a:latin typeface="微软雅黑" panose="020B0503020204020204" charset="-122"/>
              <a:ea typeface="微软雅黑" panose="020B0503020204020204" charset="-122"/>
              <a:sym typeface="宋体" panose="02010600030101010101" pitchFamily="2" charset="-122"/>
            </a:endParaRPr>
          </a:p>
          <a:p>
            <a:pPr>
              <a:lnSpc>
                <a:spcPct val="150000"/>
              </a:lnSpc>
              <a:spcBef>
                <a:spcPct val="20000"/>
              </a:spcBef>
              <a:buFont typeface="Wingdings" panose="05000000000000000000" pitchFamily="2" charset="2"/>
              <a:buChar char="Ø"/>
            </a:pPr>
            <a:r>
              <a:rPr lang="zh-CN" altLang="en-US" sz="2000" dirty="0">
                <a:solidFill>
                  <a:schemeClr val="bg1"/>
                </a:solidFill>
                <a:latin typeface="微软雅黑" panose="020B0503020204020204" charset="-122"/>
                <a:ea typeface="微软雅黑" panose="020B0503020204020204" charset="-122"/>
                <a:sym typeface="宋体" panose="02010600030101010101" pitchFamily="2" charset="-122"/>
              </a:rPr>
              <a:t>不再依赖政府的权威或强制力</a:t>
            </a:r>
            <a:endParaRPr lang="zh-CN" altLang="en-US" sz="2000" dirty="0">
              <a:solidFill>
                <a:schemeClr val="bg1"/>
              </a:solidFill>
              <a:latin typeface="微软雅黑" panose="020B0503020204020204" charset="-122"/>
              <a:ea typeface="微软雅黑" panose="020B0503020204020204" charset="-122"/>
              <a:sym typeface="宋体" panose="02010600030101010101" pitchFamily="2" charset="-122"/>
            </a:endParaRPr>
          </a:p>
          <a:p>
            <a:pPr>
              <a:lnSpc>
                <a:spcPct val="150000"/>
              </a:lnSpc>
              <a:spcBef>
                <a:spcPct val="20000"/>
              </a:spcBef>
              <a:buFont typeface="Wingdings" panose="05000000000000000000" pitchFamily="2" charset="2"/>
              <a:buChar char="Ø"/>
            </a:pPr>
            <a:r>
              <a:rPr lang="zh-CN" altLang="en-US" sz="2000" dirty="0">
                <a:solidFill>
                  <a:schemeClr val="bg1"/>
                </a:solidFill>
                <a:latin typeface="微软雅黑" panose="020B0503020204020204" charset="-122"/>
                <a:ea typeface="微软雅黑" panose="020B0503020204020204" charset="-122"/>
                <a:sym typeface="宋体" panose="02010600030101010101" pitchFamily="2" charset="-122"/>
              </a:rPr>
              <a:t>多中心的合作共治</a:t>
            </a:r>
            <a:endParaRPr lang="zh-CN" altLang="en-US" sz="2000" dirty="0">
              <a:solidFill>
                <a:schemeClr val="bg1"/>
              </a:solidFill>
              <a:latin typeface="微软雅黑" panose="020B0503020204020204" charset="-122"/>
              <a:ea typeface="微软雅黑" panose="020B0503020204020204" charset="-122"/>
              <a:sym typeface="宋体" panose="02010600030101010101" pitchFamily="2" charset="-122"/>
            </a:endParaRPr>
          </a:p>
        </p:txBody>
      </p:sp>
      <p:sp>
        <p:nvSpPr>
          <p:cNvPr id="37" name="文本框 36"/>
          <p:cNvSpPr txBox="1"/>
          <p:nvPr>
            <p:custDataLst>
              <p:tags r:id="rId4"/>
            </p:custDataLst>
          </p:nvPr>
        </p:nvSpPr>
        <p:spPr>
          <a:xfrm>
            <a:off x="1303020" y="1353185"/>
            <a:ext cx="9080500" cy="1857375"/>
          </a:xfrm>
          <a:prstGeom prst="rect">
            <a:avLst/>
          </a:prstGeom>
          <a:noFill/>
        </p:spPr>
        <p:txBody>
          <a:bodyPr wrap="square">
            <a:noAutofit/>
          </a:bodyPr>
          <a:lstStyle/>
          <a:p>
            <a:pPr marL="342900" indent="-342900">
              <a:lnSpc>
                <a:spcPct val="150000"/>
              </a:lnSpc>
              <a:buFont typeface="Wingdings" panose="05000000000000000000" pitchFamily="2" charset="2"/>
              <a:buChar char="l"/>
            </a:pPr>
            <a:r>
              <a:rPr lang="zh-CN" altLang="en-US" sz="2000" dirty="0">
                <a:solidFill>
                  <a:schemeClr val="bg1"/>
                </a:solidFill>
                <a:latin typeface="微软雅黑" panose="020B0503020204020204" charset="-122"/>
                <a:ea typeface="微软雅黑" panose="020B0503020204020204" charset="-122"/>
                <a:sym typeface="+mn-ea"/>
              </a:rPr>
              <a:t>治理与统治、管理的</a:t>
            </a:r>
            <a:r>
              <a:rPr lang="zh-CN" altLang="en-US" sz="2000" dirty="0">
                <a:solidFill>
                  <a:schemeClr val="bg1"/>
                </a:solidFill>
                <a:latin typeface="微软雅黑" panose="020B0503020204020204" charset="-122"/>
                <a:ea typeface="微软雅黑" panose="020B0503020204020204" charset="-122"/>
                <a:sym typeface="+mn-ea"/>
              </a:rPr>
              <a:t>区别：</a:t>
            </a:r>
            <a:endParaRPr lang="zh-CN" altLang="en-US" sz="2000" dirty="0">
              <a:solidFill>
                <a:schemeClr val="bg1"/>
              </a:solidFill>
              <a:latin typeface="微软雅黑" panose="020B0503020204020204" charset="-122"/>
              <a:ea typeface="微软雅黑" panose="020B0503020204020204" charset="-122"/>
              <a:sym typeface="+mn-ea"/>
            </a:endParaRPr>
          </a:p>
          <a:p>
            <a:pPr indent="0">
              <a:lnSpc>
                <a:spcPct val="150000"/>
              </a:lnSpc>
              <a:buFont typeface="Wingdings" panose="05000000000000000000" pitchFamily="2" charset="2"/>
              <a:buNone/>
            </a:pPr>
            <a:r>
              <a:rPr lang="zh-CN" altLang="en-US" sz="2000" dirty="0">
                <a:solidFill>
                  <a:schemeClr val="bg1"/>
                </a:solidFill>
                <a:latin typeface="微软雅黑" panose="020B0503020204020204" charset="-122"/>
                <a:ea typeface="微软雅黑" panose="020B0503020204020204" charset="-122"/>
                <a:sym typeface="+mn-ea"/>
              </a:rPr>
              <a:t>权力主体不同、权力性质不同、权力运行向度不同、权力来源</a:t>
            </a:r>
            <a:r>
              <a:rPr lang="zh-CN" altLang="en-US" sz="2000" dirty="0">
                <a:solidFill>
                  <a:schemeClr val="bg1"/>
                </a:solidFill>
                <a:latin typeface="微软雅黑" panose="020B0503020204020204" charset="-122"/>
                <a:ea typeface="微软雅黑" panose="020B0503020204020204" charset="-122"/>
                <a:sym typeface="+mn-ea"/>
              </a:rPr>
              <a:t>不同、</a:t>
            </a:r>
            <a:endParaRPr lang="zh-CN" altLang="en-US" sz="2000" dirty="0">
              <a:solidFill>
                <a:schemeClr val="bg1"/>
              </a:solidFill>
              <a:latin typeface="微软雅黑" panose="020B0503020204020204" charset="-122"/>
              <a:ea typeface="微软雅黑" panose="020B0503020204020204" charset="-122"/>
              <a:sym typeface="+mn-ea"/>
            </a:endParaRPr>
          </a:p>
          <a:p>
            <a:pPr indent="0">
              <a:lnSpc>
                <a:spcPct val="150000"/>
              </a:lnSpc>
              <a:buFont typeface="Wingdings" panose="05000000000000000000" pitchFamily="2" charset="2"/>
              <a:buNone/>
            </a:pPr>
            <a:r>
              <a:rPr lang="zh-CN" altLang="en-US" sz="2000" dirty="0">
                <a:solidFill>
                  <a:schemeClr val="bg1"/>
                </a:solidFill>
                <a:latin typeface="微软雅黑" panose="020B0503020204020204" charset="-122"/>
                <a:ea typeface="微软雅黑" panose="020B0503020204020204" charset="-122"/>
                <a:sym typeface="+mn-ea"/>
              </a:rPr>
              <a:t>作用所及范围</a:t>
            </a:r>
            <a:r>
              <a:rPr lang="zh-CN" altLang="en-US" sz="2000" dirty="0">
                <a:solidFill>
                  <a:schemeClr val="bg1"/>
                </a:solidFill>
                <a:latin typeface="微软雅黑" panose="020B0503020204020204" charset="-122"/>
                <a:ea typeface="微软雅黑" panose="020B0503020204020204" charset="-122"/>
                <a:sym typeface="+mn-ea"/>
              </a:rPr>
              <a:t>不同</a:t>
            </a:r>
            <a:endParaRPr lang="zh-CN" altLang="en-US" sz="2000" dirty="0">
              <a:solidFill>
                <a:schemeClr val="bg1"/>
              </a:solidFill>
              <a:latin typeface="微软雅黑" panose="020B0503020204020204" charset="-122"/>
              <a:ea typeface="微软雅黑" panose="020B0503020204020204" charset="-122"/>
              <a:sym typeface="+mn-ea"/>
            </a:endParaRPr>
          </a:p>
        </p:txBody>
      </p:sp>
      <p:pic>
        <p:nvPicPr>
          <p:cNvPr id="3" name="图片 2" descr="校徽及标准字（彩色）"/>
          <p:cNvPicPr>
            <a:picLocks noChangeAspect="1"/>
          </p:cNvPicPr>
          <p:nvPr/>
        </p:nvPicPr>
        <p:blipFill>
          <a:blip r:embed="rId5"/>
          <a:stretch>
            <a:fillRect/>
          </a:stretch>
        </p:blipFill>
        <p:spPr>
          <a:xfrm>
            <a:off x="252095" y="295910"/>
            <a:ext cx="2711120" cy="72000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5" name="文本框 4"/>
          <p:cNvSpPr txBox="1">
            <a:spLocks noChangeArrowheads="1"/>
          </p:cNvSpPr>
          <p:nvPr/>
        </p:nvSpPr>
        <p:spPr bwMode="auto">
          <a:xfrm>
            <a:off x="662940" y="1258570"/>
            <a:ext cx="11005820" cy="4818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indent="0">
              <a:lnSpc>
                <a:spcPct val="150000"/>
              </a:lnSpc>
              <a:spcBef>
                <a:spcPct val="20000"/>
              </a:spcBef>
              <a:buNone/>
            </a:pPr>
            <a:r>
              <a:rPr lang="en-US" altLang="zh-CN" sz="2400" dirty="0">
                <a:solidFill>
                  <a:schemeClr val="tx1"/>
                </a:solidFill>
                <a:latin typeface="微软雅黑" panose="020B0503020204020204" charset="-122"/>
                <a:ea typeface="微软雅黑" panose="020B0503020204020204" charset="-122"/>
                <a:sym typeface="宋体" panose="02010600030101010101" pitchFamily="2" charset="-122"/>
              </a:rPr>
              <a:t>      </a:t>
            </a:r>
            <a:r>
              <a:rPr lang="zh-CN" altLang="en-US" sz="2400" dirty="0">
                <a:solidFill>
                  <a:schemeClr val="tx1"/>
                </a:solidFill>
                <a:latin typeface="微软雅黑" panose="020B0503020204020204" charset="-122"/>
                <a:ea typeface="微软雅黑" panose="020B0503020204020204" charset="-122"/>
                <a:sym typeface="宋体" panose="02010600030101010101" pitchFamily="2" charset="-122"/>
              </a:rPr>
              <a:t>国家治理</a:t>
            </a:r>
            <a:r>
              <a:rPr lang="en-US" altLang="zh-CN" sz="2400" dirty="0">
                <a:solidFill>
                  <a:schemeClr val="tx1"/>
                </a:solidFill>
                <a:latin typeface="微软雅黑" panose="020B0503020204020204" charset="-122"/>
                <a:ea typeface="微软雅黑" panose="020B0503020204020204" charset="-122"/>
                <a:sym typeface="宋体" panose="02010600030101010101" pitchFamily="2" charset="-122"/>
              </a:rPr>
              <a:t> </a:t>
            </a:r>
            <a:endParaRPr lang="en-US" altLang="zh-CN" sz="2400" dirty="0">
              <a:solidFill>
                <a:schemeClr val="tx1"/>
              </a:solidFill>
              <a:latin typeface="微软雅黑" panose="020B0503020204020204" charset="-122"/>
              <a:ea typeface="微软雅黑" panose="020B0503020204020204" charset="-122"/>
              <a:sym typeface="宋体" panose="02010600030101010101" pitchFamily="2" charset="-122"/>
            </a:endParaRPr>
          </a:p>
          <a:p>
            <a:pPr indent="0">
              <a:lnSpc>
                <a:spcPct val="150000"/>
              </a:lnSpc>
              <a:spcBef>
                <a:spcPct val="20000"/>
              </a:spcBef>
              <a:buNone/>
            </a:pPr>
            <a:r>
              <a:rPr lang="en-US" altLang="zh-CN" sz="2400" dirty="0">
                <a:solidFill>
                  <a:schemeClr val="tx1"/>
                </a:solidFill>
                <a:latin typeface="微软雅黑" panose="020B0503020204020204" charset="-122"/>
                <a:ea typeface="微软雅黑" panose="020B0503020204020204" charset="-122"/>
                <a:sym typeface="宋体" panose="02010600030101010101" pitchFamily="2" charset="-122"/>
              </a:rPr>
              <a:t>national governance</a:t>
            </a:r>
            <a:r>
              <a:rPr lang="zh-CN" altLang="en-US" sz="2400" dirty="0">
                <a:solidFill>
                  <a:schemeClr val="tx1"/>
                </a:solidFill>
                <a:latin typeface="微软雅黑" panose="020B0503020204020204" charset="-122"/>
                <a:ea typeface="微软雅黑" panose="020B0503020204020204" charset="-122"/>
                <a:sym typeface="宋体" panose="02010600030101010101" pitchFamily="2" charset="-122"/>
              </a:rPr>
              <a:t>，</a:t>
            </a:r>
            <a:r>
              <a:rPr lang="en-US" altLang="zh-CN" sz="2400" dirty="0">
                <a:solidFill>
                  <a:schemeClr val="tx1"/>
                </a:solidFill>
                <a:latin typeface="微软雅黑" panose="020B0503020204020204" charset="-122"/>
                <a:ea typeface="微软雅黑" panose="020B0503020204020204" charset="-122"/>
                <a:sym typeface="宋体" panose="02010600030101010101" pitchFamily="2" charset="-122"/>
              </a:rPr>
              <a:t>country’s governance,state governance</a:t>
            </a:r>
            <a:endParaRPr lang="en-US" altLang="zh-CN" sz="2400" dirty="0">
              <a:solidFill>
                <a:schemeClr val="tx1"/>
              </a:solidFill>
              <a:latin typeface="微软雅黑" panose="020B0503020204020204" charset="-122"/>
              <a:ea typeface="微软雅黑" panose="020B0503020204020204" charset="-122"/>
              <a:sym typeface="宋体" panose="02010600030101010101" pitchFamily="2" charset="-122"/>
            </a:endParaRPr>
          </a:p>
          <a:p>
            <a:pPr indent="0">
              <a:lnSpc>
                <a:spcPct val="150000"/>
              </a:lnSpc>
              <a:spcBef>
                <a:spcPct val="20000"/>
              </a:spcBef>
              <a:buNone/>
            </a:pPr>
            <a:endParaRPr lang="en-US" altLang="zh-CN" sz="2400" dirty="0">
              <a:solidFill>
                <a:schemeClr val="tx1"/>
              </a:solidFill>
              <a:latin typeface="微软雅黑" panose="020B0503020204020204" charset="-122"/>
              <a:ea typeface="微软雅黑" panose="020B0503020204020204" charset="-122"/>
              <a:sym typeface="宋体" panose="02010600030101010101" pitchFamily="2" charset="-122"/>
            </a:endParaRPr>
          </a:p>
          <a:p>
            <a:pPr indent="0">
              <a:lnSpc>
                <a:spcPct val="150000"/>
              </a:lnSpc>
              <a:buNone/>
            </a:pPr>
            <a:r>
              <a:rPr lang="en-US" altLang="zh-CN" sz="2400" dirty="0">
                <a:latin typeface="微软雅黑" panose="020B0503020204020204" charset="-122"/>
                <a:ea typeface="微软雅黑" panose="020B0503020204020204" charset="-122"/>
                <a:sym typeface="+mn-ea"/>
              </a:rPr>
              <a:t>= </a:t>
            </a:r>
            <a:r>
              <a:rPr lang="zh-CN" altLang="en-US" sz="2400" dirty="0">
                <a:latin typeface="微软雅黑" panose="020B0503020204020204" charset="-122"/>
                <a:ea typeface="微软雅黑" panose="020B0503020204020204" charset="-122"/>
                <a:sym typeface="+mn-ea"/>
              </a:rPr>
              <a:t>治国理政：</a:t>
            </a:r>
            <a:endParaRPr lang="zh-CN" altLang="en-US" sz="2400" dirty="0">
              <a:latin typeface="微软雅黑" panose="020B0503020204020204" charset="-122"/>
              <a:ea typeface="微软雅黑" panose="020B0503020204020204" charset="-122"/>
              <a:sym typeface="+mn-ea"/>
            </a:endParaRPr>
          </a:p>
          <a:p>
            <a:pPr indent="0">
              <a:lnSpc>
                <a:spcPct val="150000"/>
              </a:lnSpc>
              <a:buNone/>
            </a:pPr>
            <a:r>
              <a:rPr lang="zh-CN" altLang="en-US" sz="2400" dirty="0">
                <a:latin typeface="微软雅黑" panose="020B0503020204020204" charset="-122"/>
                <a:ea typeface="微软雅黑" panose="020B0503020204020204" charset="-122"/>
                <a:sym typeface="+mn-ea"/>
              </a:rPr>
              <a:t>治理主体</a:t>
            </a:r>
            <a:r>
              <a:rPr lang="zh-CN" altLang="en-US" sz="2400" dirty="0">
                <a:latin typeface="微软雅黑" panose="020B0503020204020204" charset="-122"/>
                <a:ea typeface="微软雅黑" panose="020B0503020204020204" charset="-122"/>
                <a:sym typeface="+mn-ea"/>
              </a:rPr>
              <a:t>在一定的政治观念指导和一定的政治制度规范下，以国家机构为中心，采用政策法令、制度规定等方法手段，治理国家和处理政务的一种政治行为。</a:t>
            </a:r>
            <a:endParaRPr lang="zh-CN" altLang="en-US" sz="2400" dirty="0">
              <a:latin typeface="微软雅黑" panose="020B0503020204020204" charset="-122"/>
              <a:ea typeface="微软雅黑" panose="020B0503020204020204" charset="-122"/>
              <a:sym typeface="+mn-ea"/>
            </a:endParaRPr>
          </a:p>
          <a:p>
            <a:pPr indent="0">
              <a:lnSpc>
                <a:spcPct val="150000"/>
              </a:lnSpc>
              <a:spcBef>
                <a:spcPct val="20000"/>
              </a:spcBef>
              <a:buNone/>
            </a:pPr>
            <a:endParaRPr lang="en-US" altLang="zh-CN" sz="2400" dirty="0">
              <a:solidFill>
                <a:schemeClr val="tx1"/>
              </a:solidFill>
              <a:latin typeface="微软雅黑" panose="020B0503020204020204" charset="-122"/>
              <a:ea typeface="微软雅黑" panose="020B0503020204020204" charset="-122"/>
              <a:sym typeface="宋体" panose="02010600030101010101" pitchFamily="2" charset="-122"/>
            </a:endParaRPr>
          </a:p>
          <a:p>
            <a:pPr indent="0">
              <a:lnSpc>
                <a:spcPct val="150000"/>
              </a:lnSpc>
              <a:spcBef>
                <a:spcPct val="20000"/>
              </a:spcBef>
              <a:buNone/>
            </a:pPr>
            <a:endParaRPr lang="en-US" altLang="zh-CN" sz="2400" dirty="0">
              <a:solidFill>
                <a:schemeClr val="tx1"/>
              </a:solidFill>
              <a:latin typeface="微软雅黑" panose="020B0503020204020204" charset="-122"/>
              <a:ea typeface="微软雅黑" panose="020B0503020204020204" charset="-122"/>
              <a:sym typeface="宋体" panose="02010600030101010101" pitchFamily="2" charset="-122"/>
            </a:endParaRPr>
          </a:p>
        </p:txBody>
      </p:sp>
      <p:pic>
        <p:nvPicPr>
          <p:cNvPr id="6" name="图片 5" descr="校徽及标准字（彩色）"/>
          <p:cNvPicPr>
            <a:picLocks noChangeAspect="1"/>
          </p:cNvPicPr>
          <p:nvPr/>
        </p:nvPicPr>
        <p:blipFill>
          <a:blip r:embed="rId1"/>
          <a:stretch>
            <a:fillRect/>
          </a:stretch>
        </p:blipFill>
        <p:spPr>
          <a:xfrm>
            <a:off x="252095" y="295910"/>
            <a:ext cx="2711120" cy="720000"/>
          </a:xfrm>
          <a:prstGeom prst="rect">
            <a:avLst/>
          </a:prstGeom>
        </p:spPr>
      </p:pic>
      <p:grpSp>
        <p:nvGrpSpPr>
          <p:cNvPr id="2" name="组合 1"/>
          <p:cNvGrpSpPr/>
          <p:nvPr/>
        </p:nvGrpSpPr>
        <p:grpSpPr>
          <a:xfrm>
            <a:off x="736600" y="1407160"/>
            <a:ext cx="448945" cy="448945"/>
            <a:chOff x="441" y="5400"/>
            <a:chExt cx="1120" cy="1120"/>
          </a:xfrm>
        </p:grpSpPr>
        <p:sp>
          <p:nvSpPr>
            <p:cNvPr id="13" name="椭圆 12"/>
            <p:cNvSpPr/>
            <p:nvPr>
              <p:custDataLst>
                <p:tags r:id="rId2"/>
              </p:custDataLst>
            </p:nvPr>
          </p:nvSpPr>
          <p:spPr>
            <a:xfrm>
              <a:off x="441" y="5400"/>
              <a:ext cx="1121" cy="1121"/>
            </a:xfrm>
            <a:prstGeom prst="ellipse">
              <a:avLst/>
            </a:prstGeom>
            <a:solidFill>
              <a:srgbClr val="D2B0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
            </a:p>
          </p:txBody>
        </p:sp>
        <p:sp>
          <p:nvSpPr>
            <p:cNvPr id="19" name="Freeform 73"/>
            <p:cNvSpPr>
              <a:spLocks noEditPoints="1"/>
            </p:cNvSpPr>
            <p:nvPr>
              <p:custDataLst>
                <p:tags r:id="rId3"/>
              </p:custDataLst>
            </p:nvPr>
          </p:nvSpPr>
          <p:spPr bwMode="auto">
            <a:xfrm>
              <a:off x="731" y="5683"/>
              <a:ext cx="542" cy="542"/>
            </a:xfrm>
            <a:custGeom>
              <a:avLst/>
              <a:gdLst>
                <a:gd name="T0" fmla="*/ 1385 w 2870"/>
                <a:gd name="T1" fmla="*/ 2868 h 2869"/>
                <a:gd name="T2" fmla="*/ 1187 w 2870"/>
                <a:gd name="T3" fmla="*/ 2767 h 2869"/>
                <a:gd name="T4" fmla="*/ 680 w 2870"/>
                <a:gd name="T5" fmla="*/ 2560 h 2869"/>
                <a:gd name="T6" fmla="*/ 316 w 2870"/>
                <a:gd name="T7" fmla="*/ 2331 h 2869"/>
                <a:gd name="T8" fmla="*/ 390 w 2870"/>
                <a:gd name="T9" fmla="*/ 2013 h 2869"/>
                <a:gd name="T10" fmla="*/ 12 w 2870"/>
                <a:gd name="T11" fmla="*/ 1606 h 2869"/>
                <a:gd name="T12" fmla="*/ 10 w 2870"/>
                <a:gd name="T13" fmla="*/ 1278 h 2869"/>
                <a:gd name="T14" fmla="*/ 287 w 2870"/>
                <a:gd name="T15" fmla="*/ 1105 h 2869"/>
                <a:gd name="T16" fmla="*/ 308 w 2870"/>
                <a:gd name="T17" fmla="*/ 550 h 2869"/>
                <a:gd name="T18" fmla="*/ 669 w 2870"/>
                <a:gd name="T19" fmla="*/ 318 h 2869"/>
                <a:gd name="T20" fmla="*/ 1174 w 2870"/>
                <a:gd name="T21" fmla="*/ 106 h 2869"/>
                <a:gd name="T22" fmla="*/ 1485 w 2870"/>
                <a:gd name="T23" fmla="*/ 2 h 2869"/>
                <a:gd name="T24" fmla="*/ 1684 w 2870"/>
                <a:gd name="T25" fmla="*/ 103 h 2869"/>
                <a:gd name="T26" fmla="*/ 2190 w 2870"/>
                <a:gd name="T27" fmla="*/ 310 h 2869"/>
                <a:gd name="T28" fmla="*/ 2554 w 2870"/>
                <a:gd name="T29" fmla="*/ 539 h 2869"/>
                <a:gd name="T30" fmla="*/ 2480 w 2870"/>
                <a:gd name="T31" fmla="*/ 857 h 2869"/>
                <a:gd name="T32" fmla="*/ 2859 w 2870"/>
                <a:gd name="T33" fmla="*/ 1264 h 2869"/>
                <a:gd name="T34" fmla="*/ 2860 w 2870"/>
                <a:gd name="T35" fmla="*/ 1592 h 2869"/>
                <a:gd name="T36" fmla="*/ 2583 w 2870"/>
                <a:gd name="T37" fmla="*/ 1765 h 2869"/>
                <a:gd name="T38" fmla="*/ 2563 w 2870"/>
                <a:gd name="T39" fmla="*/ 2320 h 2869"/>
                <a:gd name="T40" fmla="*/ 2201 w 2870"/>
                <a:gd name="T41" fmla="*/ 2552 h 2869"/>
                <a:gd name="T42" fmla="*/ 1696 w 2870"/>
                <a:gd name="T43" fmla="*/ 2764 h 2869"/>
                <a:gd name="T44" fmla="*/ 1436 w 2870"/>
                <a:gd name="T45" fmla="*/ 2869 h 2869"/>
                <a:gd name="T46" fmla="*/ 1392 w 2870"/>
                <a:gd name="T47" fmla="*/ 2663 h 2869"/>
                <a:gd name="T48" fmla="*/ 2021 w 2870"/>
                <a:gd name="T49" fmla="*/ 2275 h 2869"/>
                <a:gd name="T50" fmla="*/ 2353 w 2870"/>
                <a:gd name="T51" fmla="*/ 2252 h 2869"/>
                <a:gd name="T52" fmla="*/ 2662 w 2870"/>
                <a:gd name="T53" fmla="*/ 1494 h 2869"/>
                <a:gd name="T54" fmla="*/ 2662 w 2870"/>
                <a:gd name="T55" fmla="*/ 1364 h 2869"/>
                <a:gd name="T56" fmla="*/ 2345 w 2870"/>
                <a:gd name="T57" fmla="*/ 609 h 2869"/>
                <a:gd name="T58" fmla="*/ 1615 w 2870"/>
                <a:gd name="T59" fmla="*/ 427 h 2869"/>
                <a:gd name="T60" fmla="*/ 1478 w 2870"/>
                <a:gd name="T61" fmla="*/ 207 h 2869"/>
                <a:gd name="T62" fmla="*/ 850 w 2870"/>
                <a:gd name="T63" fmla="*/ 595 h 2869"/>
                <a:gd name="T64" fmla="*/ 517 w 2870"/>
                <a:gd name="T65" fmla="*/ 618 h 2869"/>
                <a:gd name="T66" fmla="*/ 208 w 2870"/>
                <a:gd name="T67" fmla="*/ 1376 h 2869"/>
                <a:gd name="T68" fmla="*/ 208 w 2870"/>
                <a:gd name="T69" fmla="*/ 1506 h 2869"/>
                <a:gd name="T70" fmla="*/ 525 w 2870"/>
                <a:gd name="T71" fmla="*/ 2261 h 2869"/>
                <a:gd name="T72" fmla="*/ 1255 w 2870"/>
                <a:gd name="T73" fmla="*/ 2443 h 2869"/>
                <a:gd name="T74" fmla="*/ 1435 w 2870"/>
                <a:gd name="T75" fmla="*/ 2049 h 2869"/>
                <a:gd name="T76" fmla="*/ 1435 w 2870"/>
                <a:gd name="T77" fmla="*/ 821 h 2869"/>
                <a:gd name="T78" fmla="*/ 1435 w 2870"/>
                <a:gd name="T79" fmla="*/ 2049 h 2869"/>
                <a:gd name="T80" fmla="*/ 1025 w 2870"/>
                <a:gd name="T81" fmla="*/ 1435 h 2869"/>
                <a:gd name="T82" fmla="*/ 1845 w 2870"/>
                <a:gd name="T83" fmla="*/ 1435 h 2869"/>
                <a:gd name="T84" fmla="*/ 1435 w 2870"/>
                <a:gd name="T85" fmla="*/ 1025 h 2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70" h="2869">
                  <a:moveTo>
                    <a:pt x="1436" y="2869"/>
                  </a:moveTo>
                  <a:cubicBezTo>
                    <a:pt x="1419" y="2869"/>
                    <a:pt x="1402" y="2868"/>
                    <a:pt x="1385" y="2868"/>
                  </a:cubicBezTo>
                  <a:cubicBezTo>
                    <a:pt x="1349" y="2866"/>
                    <a:pt x="1313" y="2864"/>
                    <a:pt x="1278" y="2860"/>
                  </a:cubicBezTo>
                  <a:cubicBezTo>
                    <a:pt x="1229" y="2855"/>
                    <a:pt x="1191" y="2815"/>
                    <a:pt x="1187" y="2767"/>
                  </a:cubicBezTo>
                  <a:cubicBezTo>
                    <a:pt x="1181" y="2697"/>
                    <a:pt x="1153" y="2634"/>
                    <a:pt x="1105" y="2583"/>
                  </a:cubicBezTo>
                  <a:cubicBezTo>
                    <a:pt x="992" y="2461"/>
                    <a:pt x="805" y="2451"/>
                    <a:pt x="680" y="2560"/>
                  </a:cubicBezTo>
                  <a:cubicBezTo>
                    <a:pt x="643" y="2592"/>
                    <a:pt x="588" y="2593"/>
                    <a:pt x="550" y="2563"/>
                  </a:cubicBezTo>
                  <a:cubicBezTo>
                    <a:pt x="463" y="2495"/>
                    <a:pt x="385" y="2417"/>
                    <a:pt x="316" y="2331"/>
                  </a:cubicBezTo>
                  <a:cubicBezTo>
                    <a:pt x="286" y="2293"/>
                    <a:pt x="286" y="2238"/>
                    <a:pt x="318" y="2201"/>
                  </a:cubicBezTo>
                  <a:cubicBezTo>
                    <a:pt x="363" y="2148"/>
                    <a:pt x="388" y="2083"/>
                    <a:pt x="390" y="2013"/>
                  </a:cubicBezTo>
                  <a:cubicBezTo>
                    <a:pt x="396" y="1847"/>
                    <a:pt x="271" y="1708"/>
                    <a:pt x="106" y="1696"/>
                  </a:cubicBezTo>
                  <a:cubicBezTo>
                    <a:pt x="57" y="1693"/>
                    <a:pt x="17" y="1655"/>
                    <a:pt x="12" y="1606"/>
                  </a:cubicBezTo>
                  <a:cubicBezTo>
                    <a:pt x="3" y="1533"/>
                    <a:pt x="0" y="1459"/>
                    <a:pt x="2" y="1385"/>
                  </a:cubicBezTo>
                  <a:cubicBezTo>
                    <a:pt x="4" y="1349"/>
                    <a:pt x="6" y="1313"/>
                    <a:pt x="10" y="1278"/>
                  </a:cubicBezTo>
                  <a:cubicBezTo>
                    <a:pt x="15" y="1229"/>
                    <a:pt x="55" y="1191"/>
                    <a:pt x="104" y="1187"/>
                  </a:cubicBezTo>
                  <a:cubicBezTo>
                    <a:pt x="173" y="1181"/>
                    <a:pt x="236" y="1153"/>
                    <a:pt x="287" y="1105"/>
                  </a:cubicBezTo>
                  <a:cubicBezTo>
                    <a:pt x="409" y="992"/>
                    <a:pt x="419" y="805"/>
                    <a:pt x="311" y="680"/>
                  </a:cubicBezTo>
                  <a:cubicBezTo>
                    <a:pt x="279" y="643"/>
                    <a:pt x="277" y="588"/>
                    <a:pt x="308" y="550"/>
                  </a:cubicBezTo>
                  <a:cubicBezTo>
                    <a:pt x="375" y="463"/>
                    <a:pt x="453" y="385"/>
                    <a:pt x="539" y="316"/>
                  </a:cubicBezTo>
                  <a:cubicBezTo>
                    <a:pt x="577" y="285"/>
                    <a:pt x="632" y="286"/>
                    <a:pt x="669" y="318"/>
                  </a:cubicBezTo>
                  <a:cubicBezTo>
                    <a:pt x="722" y="363"/>
                    <a:pt x="787" y="388"/>
                    <a:pt x="857" y="390"/>
                  </a:cubicBezTo>
                  <a:cubicBezTo>
                    <a:pt x="1026" y="398"/>
                    <a:pt x="1162" y="271"/>
                    <a:pt x="1174" y="106"/>
                  </a:cubicBezTo>
                  <a:cubicBezTo>
                    <a:pt x="1177" y="57"/>
                    <a:pt x="1215" y="17"/>
                    <a:pt x="1264" y="12"/>
                  </a:cubicBezTo>
                  <a:cubicBezTo>
                    <a:pt x="1337" y="3"/>
                    <a:pt x="1411" y="0"/>
                    <a:pt x="1485" y="2"/>
                  </a:cubicBezTo>
                  <a:cubicBezTo>
                    <a:pt x="1521" y="4"/>
                    <a:pt x="1557" y="6"/>
                    <a:pt x="1593" y="10"/>
                  </a:cubicBezTo>
                  <a:cubicBezTo>
                    <a:pt x="1641" y="15"/>
                    <a:pt x="1679" y="55"/>
                    <a:pt x="1684" y="103"/>
                  </a:cubicBezTo>
                  <a:cubicBezTo>
                    <a:pt x="1689" y="173"/>
                    <a:pt x="1717" y="236"/>
                    <a:pt x="1765" y="287"/>
                  </a:cubicBezTo>
                  <a:cubicBezTo>
                    <a:pt x="1878" y="409"/>
                    <a:pt x="2065" y="419"/>
                    <a:pt x="2190" y="310"/>
                  </a:cubicBezTo>
                  <a:cubicBezTo>
                    <a:pt x="2227" y="278"/>
                    <a:pt x="2282" y="277"/>
                    <a:pt x="2321" y="307"/>
                  </a:cubicBezTo>
                  <a:cubicBezTo>
                    <a:pt x="2407" y="375"/>
                    <a:pt x="2485" y="453"/>
                    <a:pt x="2554" y="539"/>
                  </a:cubicBezTo>
                  <a:cubicBezTo>
                    <a:pt x="2585" y="577"/>
                    <a:pt x="2584" y="632"/>
                    <a:pt x="2552" y="669"/>
                  </a:cubicBezTo>
                  <a:cubicBezTo>
                    <a:pt x="2507" y="722"/>
                    <a:pt x="2482" y="787"/>
                    <a:pt x="2480" y="857"/>
                  </a:cubicBezTo>
                  <a:cubicBezTo>
                    <a:pt x="2474" y="1023"/>
                    <a:pt x="2599" y="1162"/>
                    <a:pt x="2764" y="1174"/>
                  </a:cubicBezTo>
                  <a:cubicBezTo>
                    <a:pt x="2813" y="1177"/>
                    <a:pt x="2853" y="1215"/>
                    <a:pt x="2859" y="1264"/>
                  </a:cubicBezTo>
                  <a:cubicBezTo>
                    <a:pt x="2867" y="1336"/>
                    <a:pt x="2870" y="1411"/>
                    <a:pt x="2868" y="1485"/>
                  </a:cubicBezTo>
                  <a:cubicBezTo>
                    <a:pt x="2866" y="1521"/>
                    <a:pt x="2864" y="1557"/>
                    <a:pt x="2860" y="1592"/>
                  </a:cubicBezTo>
                  <a:cubicBezTo>
                    <a:pt x="2855" y="1641"/>
                    <a:pt x="2815" y="1679"/>
                    <a:pt x="2767" y="1683"/>
                  </a:cubicBezTo>
                  <a:cubicBezTo>
                    <a:pt x="2697" y="1689"/>
                    <a:pt x="2634" y="1717"/>
                    <a:pt x="2583" y="1765"/>
                  </a:cubicBezTo>
                  <a:cubicBezTo>
                    <a:pt x="2461" y="1878"/>
                    <a:pt x="2451" y="2065"/>
                    <a:pt x="2560" y="2190"/>
                  </a:cubicBezTo>
                  <a:cubicBezTo>
                    <a:pt x="2592" y="2227"/>
                    <a:pt x="2593" y="2282"/>
                    <a:pt x="2563" y="2320"/>
                  </a:cubicBezTo>
                  <a:cubicBezTo>
                    <a:pt x="2495" y="2407"/>
                    <a:pt x="2417" y="2485"/>
                    <a:pt x="2331" y="2554"/>
                  </a:cubicBezTo>
                  <a:cubicBezTo>
                    <a:pt x="2293" y="2585"/>
                    <a:pt x="2238" y="2584"/>
                    <a:pt x="2201" y="2552"/>
                  </a:cubicBezTo>
                  <a:cubicBezTo>
                    <a:pt x="2148" y="2507"/>
                    <a:pt x="2083" y="2482"/>
                    <a:pt x="2013" y="2480"/>
                  </a:cubicBezTo>
                  <a:cubicBezTo>
                    <a:pt x="1844" y="2472"/>
                    <a:pt x="1708" y="2599"/>
                    <a:pt x="1696" y="2764"/>
                  </a:cubicBezTo>
                  <a:cubicBezTo>
                    <a:pt x="1693" y="2813"/>
                    <a:pt x="1655" y="2853"/>
                    <a:pt x="1606" y="2858"/>
                  </a:cubicBezTo>
                  <a:cubicBezTo>
                    <a:pt x="1550" y="2865"/>
                    <a:pt x="1493" y="2869"/>
                    <a:pt x="1436" y="2869"/>
                  </a:cubicBezTo>
                  <a:close/>
                  <a:moveTo>
                    <a:pt x="1376" y="2662"/>
                  </a:moveTo>
                  <a:cubicBezTo>
                    <a:pt x="1381" y="2663"/>
                    <a:pt x="1387" y="2663"/>
                    <a:pt x="1392" y="2663"/>
                  </a:cubicBezTo>
                  <a:cubicBezTo>
                    <a:pt x="1430" y="2664"/>
                    <a:pt x="1468" y="2664"/>
                    <a:pt x="1506" y="2662"/>
                  </a:cubicBezTo>
                  <a:cubicBezTo>
                    <a:pt x="1563" y="2431"/>
                    <a:pt x="1772" y="2267"/>
                    <a:pt x="2021" y="2275"/>
                  </a:cubicBezTo>
                  <a:cubicBezTo>
                    <a:pt x="2105" y="2278"/>
                    <a:pt x="2188" y="2302"/>
                    <a:pt x="2261" y="2345"/>
                  </a:cubicBezTo>
                  <a:cubicBezTo>
                    <a:pt x="2293" y="2316"/>
                    <a:pt x="2324" y="2285"/>
                    <a:pt x="2353" y="2252"/>
                  </a:cubicBezTo>
                  <a:cubicBezTo>
                    <a:pt x="2230" y="2049"/>
                    <a:pt x="2263" y="1783"/>
                    <a:pt x="2443" y="1615"/>
                  </a:cubicBezTo>
                  <a:cubicBezTo>
                    <a:pt x="2505" y="1557"/>
                    <a:pt x="2581" y="1516"/>
                    <a:pt x="2662" y="1494"/>
                  </a:cubicBezTo>
                  <a:cubicBezTo>
                    <a:pt x="2663" y="1489"/>
                    <a:pt x="2663" y="1483"/>
                    <a:pt x="2663" y="1478"/>
                  </a:cubicBezTo>
                  <a:cubicBezTo>
                    <a:pt x="2664" y="1440"/>
                    <a:pt x="2664" y="1402"/>
                    <a:pt x="2662" y="1364"/>
                  </a:cubicBezTo>
                  <a:cubicBezTo>
                    <a:pt x="2431" y="1307"/>
                    <a:pt x="2267" y="1096"/>
                    <a:pt x="2275" y="850"/>
                  </a:cubicBezTo>
                  <a:cubicBezTo>
                    <a:pt x="2278" y="765"/>
                    <a:pt x="2302" y="682"/>
                    <a:pt x="2345" y="609"/>
                  </a:cubicBezTo>
                  <a:cubicBezTo>
                    <a:pt x="2316" y="577"/>
                    <a:pt x="2285" y="546"/>
                    <a:pt x="2252" y="517"/>
                  </a:cubicBezTo>
                  <a:cubicBezTo>
                    <a:pt x="2049" y="640"/>
                    <a:pt x="1783" y="607"/>
                    <a:pt x="1615" y="427"/>
                  </a:cubicBezTo>
                  <a:cubicBezTo>
                    <a:pt x="1556" y="364"/>
                    <a:pt x="1515" y="289"/>
                    <a:pt x="1494" y="208"/>
                  </a:cubicBezTo>
                  <a:cubicBezTo>
                    <a:pt x="1489" y="207"/>
                    <a:pt x="1483" y="207"/>
                    <a:pt x="1478" y="207"/>
                  </a:cubicBezTo>
                  <a:cubicBezTo>
                    <a:pt x="1440" y="206"/>
                    <a:pt x="1402" y="206"/>
                    <a:pt x="1364" y="208"/>
                  </a:cubicBezTo>
                  <a:cubicBezTo>
                    <a:pt x="1307" y="439"/>
                    <a:pt x="1099" y="603"/>
                    <a:pt x="850" y="595"/>
                  </a:cubicBezTo>
                  <a:cubicBezTo>
                    <a:pt x="763" y="592"/>
                    <a:pt x="682" y="568"/>
                    <a:pt x="609" y="525"/>
                  </a:cubicBezTo>
                  <a:cubicBezTo>
                    <a:pt x="577" y="555"/>
                    <a:pt x="546" y="585"/>
                    <a:pt x="517" y="618"/>
                  </a:cubicBezTo>
                  <a:cubicBezTo>
                    <a:pt x="640" y="821"/>
                    <a:pt x="607" y="1087"/>
                    <a:pt x="427" y="1255"/>
                  </a:cubicBezTo>
                  <a:cubicBezTo>
                    <a:pt x="365" y="1313"/>
                    <a:pt x="289" y="1354"/>
                    <a:pt x="208" y="1376"/>
                  </a:cubicBezTo>
                  <a:cubicBezTo>
                    <a:pt x="208" y="1381"/>
                    <a:pt x="207" y="1387"/>
                    <a:pt x="207" y="1392"/>
                  </a:cubicBezTo>
                  <a:cubicBezTo>
                    <a:pt x="206" y="1430"/>
                    <a:pt x="206" y="1468"/>
                    <a:pt x="208" y="1506"/>
                  </a:cubicBezTo>
                  <a:cubicBezTo>
                    <a:pt x="439" y="1563"/>
                    <a:pt x="603" y="1774"/>
                    <a:pt x="595" y="2020"/>
                  </a:cubicBezTo>
                  <a:cubicBezTo>
                    <a:pt x="592" y="2107"/>
                    <a:pt x="568" y="2188"/>
                    <a:pt x="525" y="2261"/>
                  </a:cubicBezTo>
                  <a:cubicBezTo>
                    <a:pt x="555" y="2293"/>
                    <a:pt x="585" y="2324"/>
                    <a:pt x="618" y="2353"/>
                  </a:cubicBezTo>
                  <a:cubicBezTo>
                    <a:pt x="822" y="2230"/>
                    <a:pt x="1087" y="2263"/>
                    <a:pt x="1255" y="2443"/>
                  </a:cubicBezTo>
                  <a:cubicBezTo>
                    <a:pt x="1314" y="2506"/>
                    <a:pt x="1355" y="2581"/>
                    <a:pt x="1376" y="2662"/>
                  </a:cubicBezTo>
                  <a:close/>
                  <a:moveTo>
                    <a:pt x="1435" y="2049"/>
                  </a:moveTo>
                  <a:cubicBezTo>
                    <a:pt x="1096" y="2049"/>
                    <a:pt x="821" y="1774"/>
                    <a:pt x="821" y="1435"/>
                  </a:cubicBezTo>
                  <a:cubicBezTo>
                    <a:pt x="821" y="1096"/>
                    <a:pt x="1096" y="821"/>
                    <a:pt x="1435" y="821"/>
                  </a:cubicBezTo>
                  <a:cubicBezTo>
                    <a:pt x="1774" y="821"/>
                    <a:pt x="2049" y="1096"/>
                    <a:pt x="2049" y="1435"/>
                  </a:cubicBezTo>
                  <a:cubicBezTo>
                    <a:pt x="2049" y="1774"/>
                    <a:pt x="1774" y="2049"/>
                    <a:pt x="1435" y="2049"/>
                  </a:cubicBezTo>
                  <a:close/>
                  <a:moveTo>
                    <a:pt x="1435" y="1025"/>
                  </a:moveTo>
                  <a:cubicBezTo>
                    <a:pt x="1209" y="1025"/>
                    <a:pt x="1025" y="1209"/>
                    <a:pt x="1025" y="1435"/>
                  </a:cubicBezTo>
                  <a:cubicBezTo>
                    <a:pt x="1025" y="1661"/>
                    <a:pt x="1209" y="1845"/>
                    <a:pt x="1435" y="1845"/>
                  </a:cubicBezTo>
                  <a:cubicBezTo>
                    <a:pt x="1661" y="1845"/>
                    <a:pt x="1845" y="1661"/>
                    <a:pt x="1845" y="1435"/>
                  </a:cubicBezTo>
                  <a:cubicBezTo>
                    <a:pt x="1845" y="1209"/>
                    <a:pt x="1661" y="1025"/>
                    <a:pt x="1435" y="1025"/>
                  </a:cubicBezTo>
                  <a:close/>
                  <a:moveTo>
                    <a:pt x="1435" y="1025"/>
                  </a:moveTo>
                  <a:cubicBezTo>
                    <a:pt x="1435" y="1025"/>
                    <a:pt x="1435" y="1025"/>
                    <a:pt x="1435" y="1025"/>
                  </a:cubicBezTo>
                </a:path>
              </a:pathLst>
            </a:custGeom>
            <a:solidFill>
              <a:schemeClr val="bg1"/>
            </a:solidFill>
            <a:ln>
              <a:noFill/>
            </a:ln>
          </p:spPr>
          <p:txBody>
            <a:bodyPr vert="horz" wrap="square" lIns="91440" tIns="45720" rIns="91440" bIns="45720" numCol="1" anchor="t" anchorCtr="0" compatLnSpc="1"/>
            <a:p>
              <a:endParaRPr lang="zh-CN" altLang="en-US" sz="135"/>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257455" y="3237322"/>
            <a:ext cx="7807900" cy="1106805"/>
          </a:xfrm>
          <a:prstGeom prst="rect">
            <a:avLst/>
          </a:prstGeom>
          <a:noFill/>
        </p:spPr>
        <p:txBody>
          <a:bodyPr wrap="square" rtlCol="0">
            <a:spAutoFit/>
          </a:bodyPr>
          <a:lstStyle/>
          <a:p>
            <a:pPr algn="ctr"/>
            <a:r>
              <a:rPr lang="zh-CN" altLang="en-US" sz="6600" dirty="0">
                <a:solidFill>
                  <a:srgbClr val="245172"/>
                </a:solidFill>
                <a:latin typeface="思源宋体 Heavy" panose="02020900000000000000" pitchFamily="18" charset="-122"/>
                <a:ea typeface="思源宋体 Heavy" panose="02020900000000000000" pitchFamily="18" charset="-122"/>
              </a:rPr>
              <a:t>国家治理能力</a:t>
            </a:r>
            <a:endParaRPr lang="zh-CN" altLang="en-US" sz="6600" dirty="0">
              <a:solidFill>
                <a:srgbClr val="245172"/>
              </a:solidFill>
              <a:latin typeface="思源宋体 Heavy" panose="02020900000000000000" pitchFamily="18" charset="-122"/>
              <a:ea typeface="思源宋体 Heavy" panose="02020900000000000000" pitchFamily="18" charset="-122"/>
            </a:endParaRPr>
          </a:p>
        </p:txBody>
      </p:sp>
      <p:sp>
        <p:nvSpPr>
          <p:cNvPr id="9" name="文本框 8"/>
          <p:cNvSpPr txBox="1"/>
          <p:nvPr/>
        </p:nvSpPr>
        <p:spPr>
          <a:xfrm>
            <a:off x="3094355" y="2402768"/>
            <a:ext cx="6134100" cy="768350"/>
          </a:xfrm>
          <a:prstGeom prst="rect">
            <a:avLst/>
          </a:prstGeom>
          <a:noFill/>
        </p:spPr>
        <p:txBody>
          <a:bodyPr wrap="square">
            <a:spAutoFit/>
          </a:bodyPr>
          <a:lstStyle/>
          <a:p>
            <a:pPr algn="ctr"/>
            <a:r>
              <a:rPr lang="zh-CN" altLang="en-US" sz="4400" b="0" i="0" dirty="0">
                <a:solidFill>
                  <a:srgbClr val="295D83"/>
                </a:solidFill>
                <a:effectLst/>
                <a:latin typeface="Hero" panose="02000506000000020004" pitchFamily="50" charset="0"/>
              </a:rPr>
              <a:t>“ </a:t>
            </a:r>
            <a:r>
              <a:rPr lang="en-US" altLang="zh-CN" sz="4400" b="0" i="0" dirty="0">
                <a:solidFill>
                  <a:srgbClr val="295D83"/>
                </a:solidFill>
                <a:effectLst/>
                <a:latin typeface="Hero" panose="02000506000000020004" pitchFamily="50" charset="0"/>
              </a:rPr>
              <a:t>PART TWO</a:t>
            </a:r>
            <a:r>
              <a:rPr lang="zh-CN" altLang="en-US" sz="4400" b="0" i="0" dirty="0">
                <a:solidFill>
                  <a:srgbClr val="295D83"/>
                </a:solidFill>
                <a:effectLst/>
                <a:latin typeface="Hero" panose="02000506000000020004" pitchFamily="50" charset="0"/>
              </a:rPr>
              <a:t>”</a:t>
            </a:r>
            <a:endParaRPr lang="zh-CN" altLang="en-US" sz="4400" dirty="0">
              <a:solidFill>
                <a:srgbClr val="295D83"/>
              </a:solidFill>
              <a:latin typeface="Hero" panose="02000506000000020004" pitchFamily="50" charset="0"/>
            </a:endParaRPr>
          </a:p>
        </p:txBody>
      </p:sp>
      <p:pic>
        <p:nvPicPr>
          <p:cNvPr id="2" name="图片 1" descr="校徽及标准字（彩色）"/>
          <p:cNvPicPr>
            <a:picLocks noChangeAspect="1"/>
          </p:cNvPicPr>
          <p:nvPr/>
        </p:nvPicPr>
        <p:blipFill>
          <a:blip r:embed="rId2"/>
          <a:stretch>
            <a:fillRect/>
          </a:stretch>
        </p:blipFill>
        <p:spPr>
          <a:xfrm>
            <a:off x="252095" y="295910"/>
            <a:ext cx="2711120" cy="7200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022985"/>
            <a:ext cx="12192000" cy="944245"/>
          </a:xfrm>
          <a:prstGeom prst="rect">
            <a:avLst/>
          </a:prstGeom>
          <a:solidFill>
            <a:srgbClr val="295D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
          </a:p>
        </p:txBody>
      </p:sp>
      <p:sp>
        <p:nvSpPr>
          <p:cNvPr id="7" name="文本框 6"/>
          <p:cNvSpPr txBox="1"/>
          <p:nvPr/>
        </p:nvSpPr>
        <p:spPr>
          <a:xfrm>
            <a:off x="392430" y="1172210"/>
            <a:ext cx="10410190" cy="645160"/>
          </a:xfrm>
          <a:prstGeom prst="rect">
            <a:avLst/>
          </a:prstGeom>
          <a:noFill/>
        </p:spPr>
        <p:txBody>
          <a:bodyPr wrap="square">
            <a:spAutoFit/>
          </a:bodyPr>
          <a:lstStyle/>
          <a:p>
            <a:pPr indent="0">
              <a:lnSpc>
                <a:spcPct val="150000"/>
              </a:lnSpc>
              <a:spcBef>
                <a:spcPct val="20000"/>
              </a:spcBef>
              <a:buNone/>
            </a:pPr>
            <a:r>
              <a:rPr lang="zh-CN" altLang="en-US" sz="2400" b="1" dirty="0">
                <a:solidFill>
                  <a:schemeClr val="bg1"/>
                </a:solidFill>
                <a:latin typeface="微软雅黑" panose="020B0503020204020204" charset="-122"/>
                <a:ea typeface="微软雅黑" panose="020B0503020204020204" charset="-122"/>
                <a:sym typeface="宋体" panose="02010600030101010101" pitchFamily="2" charset="-122"/>
              </a:rPr>
              <a:t>基础性国家能力</a:t>
            </a:r>
            <a:endParaRPr lang="zh-CN" altLang="en-US" sz="2400" b="1" dirty="0">
              <a:solidFill>
                <a:schemeClr val="bg1"/>
              </a:solidFill>
              <a:latin typeface="微软雅黑" panose="020B0503020204020204" charset="-122"/>
              <a:ea typeface="微软雅黑" panose="020B0503020204020204" charset="-122"/>
              <a:sym typeface="宋体" panose="02010600030101010101" pitchFamily="2" charset="-122"/>
            </a:endParaRPr>
          </a:p>
        </p:txBody>
      </p:sp>
      <p:sp>
        <p:nvSpPr>
          <p:cNvPr id="17" name="Freeform 49"/>
          <p:cNvSpPr>
            <a:spLocks noEditPoints="1"/>
          </p:cNvSpPr>
          <p:nvPr>
            <p:custDataLst>
              <p:tags r:id="rId1"/>
            </p:custDataLst>
          </p:nvPr>
        </p:nvSpPr>
        <p:spPr bwMode="auto">
          <a:xfrm>
            <a:off x="6357089" y="5047393"/>
            <a:ext cx="383682" cy="333020"/>
          </a:xfrm>
          <a:custGeom>
            <a:avLst/>
            <a:gdLst>
              <a:gd name="T0" fmla="*/ 2147 w 3281"/>
              <a:gd name="T1" fmla="*/ 989 h 2847"/>
              <a:gd name="T2" fmla="*/ 2147 w 3281"/>
              <a:gd name="T3" fmla="*/ 989 h 2847"/>
              <a:gd name="T4" fmla="*/ 3161 w 3281"/>
              <a:gd name="T5" fmla="*/ 989 h 2847"/>
              <a:gd name="T6" fmla="*/ 2437 w 3281"/>
              <a:gd name="T7" fmla="*/ 265 h 2847"/>
              <a:gd name="T8" fmla="*/ 2002 w 3281"/>
              <a:gd name="T9" fmla="*/ 265 h 2847"/>
              <a:gd name="T10" fmla="*/ 1785 w 3281"/>
              <a:gd name="T11" fmla="*/ 482 h 2847"/>
              <a:gd name="T12" fmla="*/ 1423 w 3281"/>
              <a:gd name="T13" fmla="*/ 120 h 2847"/>
              <a:gd name="T14" fmla="*/ 989 w 3281"/>
              <a:gd name="T15" fmla="*/ 120 h 2847"/>
              <a:gd name="T16" fmla="*/ 120 w 3281"/>
              <a:gd name="T17" fmla="*/ 989 h 2847"/>
              <a:gd name="T18" fmla="*/ 120 w 3281"/>
              <a:gd name="T19" fmla="*/ 1424 h 2847"/>
              <a:gd name="T20" fmla="*/ 1423 w 3281"/>
              <a:gd name="T21" fmla="*/ 2727 h 2847"/>
              <a:gd name="T22" fmla="*/ 1858 w 3281"/>
              <a:gd name="T23" fmla="*/ 2727 h 2847"/>
              <a:gd name="T24" fmla="*/ 2944 w 3281"/>
              <a:gd name="T25" fmla="*/ 1641 h 2847"/>
              <a:gd name="T26" fmla="*/ 3161 w 3281"/>
              <a:gd name="T27" fmla="*/ 1424 h 2847"/>
              <a:gd name="T28" fmla="*/ 3161 w 3281"/>
              <a:gd name="T29" fmla="*/ 989 h 2847"/>
              <a:gd name="T30" fmla="*/ 2582 w 3281"/>
              <a:gd name="T31" fmla="*/ 1713 h 2847"/>
              <a:gd name="T32" fmla="*/ 2509 w 3281"/>
              <a:gd name="T33" fmla="*/ 1786 h 2847"/>
              <a:gd name="T34" fmla="*/ 2365 w 3281"/>
              <a:gd name="T35" fmla="*/ 1641 h 2847"/>
              <a:gd name="T36" fmla="*/ 2220 w 3281"/>
              <a:gd name="T37" fmla="*/ 1641 h 2847"/>
              <a:gd name="T38" fmla="*/ 2220 w 3281"/>
              <a:gd name="T39" fmla="*/ 1786 h 2847"/>
              <a:gd name="T40" fmla="*/ 2365 w 3281"/>
              <a:gd name="T41" fmla="*/ 1930 h 2847"/>
              <a:gd name="T42" fmla="*/ 2220 w 3281"/>
              <a:gd name="T43" fmla="*/ 2075 h 2847"/>
              <a:gd name="T44" fmla="*/ 1930 w 3281"/>
              <a:gd name="T45" fmla="*/ 1786 h 2847"/>
              <a:gd name="T46" fmla="*/ 1785 w 3281"/>
              <a:gd name="T47" fmla="*/ 1786 h 2847"/>
              <a:gd name="T48" fmla="*/ 1785 w 3281"/>
              <a:gd name="T49" fmla="*/ 1930 h 2847"/>
              <a:gd name="T50" fmla="*/ 2075 w 3281"/>
              <a:gd name="T51" fmla="*/ 2220 h 2847"/>
              <a:gd name="T52" fmla="*/ 1930 w 3281"/>
              <a:gd name="T53" fmla="*/ 2365 h 2847"/>
              <a:gd name="T54" fmla="*/ 1496 w 3281"/>
              <a:gd name="T55" fmla="*/ 1930 h 2847"/>
              <a:gd name="T56" fmla="*/ 1351 w 3281"/>
              <a:gd name="T57" fmla="*/ 1930 h 2847"/>
              <a:gd name="T58" fmla="*/ 1351 w 3281"/>
              <a:gd name="T59" fmla="*/ 2075 h 2847"/>
              <a:gd name="T60" fmla="*/ 1785 w 3281"/>
              <a:gd name="T61" fmla="*/ 2510 h 2847"/>
              <a:gd name="T62" fmla="*/ 1713 w 3281"/>
              <a:gd name="T63" fmla="*/ 2582 h 2847"/>
              <a:gd name="T64" fmla="*/ 1568 w 3281"/>
              <a:gd name="T65" fmla="*/ 2582 h 2847"/>
              <a:gd name="T66" fmla="*/ 265 w 3281"/>
              <a:gd name="T67" fmla="*/ 1279 h 2847"/>
              <a:gd name="T68" fmla="*/ 265 w 3281"/>
              <a:gd name="T69" fmla="*/ 1134 h 2847"/>
              <a:gd name="T70" fmla="*/ 1134 w 3281"/>
              <a:gd name="T71" fmla="*/ 265 h 2847"/>
              <a:gd name="T72" fmla="*/ 1278 w 3281"/>
              <a:gd name="T73" fmla="*/ 265 h 2847"/>
              <a:gd name="T74" fmla="*/ 1640 w 3281"/>
              <a:gd name="T75" fmla="*/ 627 h 2847"/>
              <a:gd name="T76" fmla="*/ 1496 w 3281"/>
              <a:gd name="T77" fmla="*/ 772 h 2847"/>
              <a:gd name="T78" fmla="*/ 1496 w 3281"/>
              <a:gd name="T79" fmla="*/ 1206 h 2847"/>
              <a:gd name="T80" fmla="*/ 1640 w 3281"/>
              <a:gd name="T81" fmla="*/ 1351 h 2847"/>
              <a:gd name="T82" fmla="*/ 2075 w 3281"/>
              <a:gd name="T83" fmla="*/ 1351 h 2847"/>
              <a:gd name="T84" fmla="*/ 2220 w 3281"/>
              <a:gd name="T85" fmla="*/ 1206 h 2847"/>
              <a:gd name="T86" fmla="*/ 2582 w 3281"/>
              <a:gd name="T87" fmla="*/ 1568 h 2847"/>
              <a:gd name="T88" fmla="*/ 2582 w 3281"/>
              <a:gd name="T89" fmla="*/ 1713 h 2847"/>
              <a:gd name="T90" fmla="*/ 3016 w 3281"/>
              <a:gd name="T91" fmla="*/ 1279 h 2847"/>
              <a:gd name="T92" fmla="*/ 2799 w 3281"/>
              <a:gd name="T93" fmla="*/ 1496 h 2847"/>
              <a:gd name="T94" fmla="*/ 2582 w 3281"/>
              <a:gd name="T95" fmla="*/ 1279 h 2847"/>
              <a:gd name="T96" fmla="*/ 2292 w 3281"/>
              <a:gd name="T97" fmla="*/ 989 h 2847"/>
              <a:gd name="T98" fmla="*/ 2147 w 3281"/>
              <a:gd name="T99" fmla="*/ 989 h 2847"/>
              <a:gd name="T100" fmla="*/ 2075 w 3281"/>
              <a:gd name="T101" fmla="*/ 1062 h 2847"/>
              <a:gd name="T102" fmla="*/ 1930 w 3281"/>
              <a:gd name="T103" fmla="*/ 1206 h 2847"/>
              <a:gd name="T104" fmla="*/ 1785 w 3281"/>
              <a:gd name="T105" fmla="*/ 1206 h 2847"/>
              <a:gd name="T106" fmla="*/ 1640 w 3281"/>
              <a:gd name="T107" fmla="*/ 1062 h 2847"/>
              <a:gd name="T108" fmla="*/ 1640 w 3281"/>
              <a:gd name="T109" fmla="*/ 917 h 2847"/>
              <a:gd name="T110" fmla="*/ 1785 w 3281"/>
              <a:gd name="T111" fmla="*/ 772 h 2847"/>
              <a:gd name="T112" fmla="*/ 2147 w 3281"/>
              <a:gd name="T113" fmla="*/ 410 h 2847"/>
              <a:gd name="T114" fmla="*/ 2292 w 3281"/>
              <a:gd name="T115" fmla="*/ 410 h 2847"/>
              <a:gd name="T116" fmla="*/ 2437 w 3281"/>
              <a:gd name="T117" fmla="*/ 555 h 2847"/>
              <a:gd name="T118" fmla="*/ 3016 w 3281"/>
              <a:gd name="T119" fmla="*/ 1134 h 2847"/>
              <a:gd name="T120" fmla="*/ 3016 w 3281"/>
              <a:gd name="T121" fmla="*/ 1279 h 2847"/>
              <a:gd name="T122" fmla="*/ 3016 w 3281"/>
              <a:gd name="T123" fmla="*/ 1279 h 2847"/>
              <a:gd name="T124" fmla="*/ 3016 w 3281"/>
              <a:gd name="T125" fmla="*/ 1279 h 2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81" h="2847">
                <a:moveTo>
                  <a:pt x="2147" y="989"/>
                </a:moveTo>
                <a:cubicBezTo>
                  <a:pt x="2147" y="989"/>
                  <a:pt x="2147" y="989"/>
                  <a:pt x="2147" y="989"/>
                </a:cubicBezTo>
                <a:moveTo>
                  <a:pt x="3161" y="989"/>
                </a:moveTo>
                <a:cubicBezTo>
                  <a:pt x="2437" y="265"/>
                  <a:pt x="2437" y="265"/>
                  <a:pt x="2437" y="265"/>
                </a:cubicBezTo>
                <a:cubicBezTo>
                  <a:pt x="2317" y="145"/>
                  <a:pt x="2122" y="145"/>
                  <a:pt x="2002" y="265"/>
                </a:cubicBezTo>
                <a:cubicBezTo>
                  <a:pt x="1785" y="482"/>
                  <a:pt x="1785" y="482"/>
                  <a:pt x="1785" y="482"/>
                </a:cubicBezTo>
                <a:cubicBezTo>
                  <a:pt x="1423" y="120"/>
                  <a:pt x="1423" y="120"/>
                  <a:pt x="1423" y="120"/>
                </a:cubicBezTo>
                <a:cubicBezTo>
                  <a:pt x="1303" y="0"/>
                  <a:pt x="1109" y="0"/>
                  <a:pt x="989" y="120"/>
                </a:cubicBezTo>
                <a:cubicBezTo>
                  <a:pt x="120" y="989"/>
                  <a:pt x="120" y="989"/>
                  <a:pt x="120" y="989"/>
                </a:cubicBezTo>
                <a:cubicBezTo>
                  <a:pt x="0" y="1109"/>
                  <a:pt x="0" y="1304"/>
                  <a:pt x="120" y="1424"/>
                </a:cubicBezTo>
                <a:cubicBezTo>
                  <a:pt x="1423" y="2727"/>
                  <a:pt x="1423" y="2727"/>
                  <a:pt x="1423" y="2727"/>
                </a:cubicBezTo>
                <a:cubicBezTo>
                  <a:pt x="1543" y="2847"/>
                  <a:pt x="1738" y="2847"/>
                  <a:pt x="1858" y="2727"/>
                </a:cubicBezTo>
                <a:cubicBezTo>
                  <a:pt x="2944" y="1641"/>
                  <a:pt x="2944" y="1641"/>
                  <a:pt x="2944" y="1641"/>
                </a:cubicBezTo>
                <a:cubicBezTo>
                  <a:pt x="3161" y="1424"/>
                  <a:pt x="3161" y="1424"/>
                  <a:pt x="3161" y="1424"/>
                </a:cubicBezTo>
                <a:cubicBezTo>
                  <a:pt x="3281" y="1304"/>
                  <a:pt x="3281" y="1109"/>
                  <a:pt x="3161" y="989"/>
                </a:cubicBezTo>
                <a:close/>
                <a:moveTo>
                  <a:pt x="2582" y="1713"/>
                </a:moveTo>
                <a:cubicBezTo>
                  <a:pt x="2509" y="1786"/>
                  <a:pt x="2509" y="1786"/>
                  <a:pt x="2509" y="1786"/>
                </a:cubicBezTo>
                <a:cubicBezTo>
                  <a:pt x="2365" y="1641"/>
                  <a:pt x="2365" y="1641"/>
                  <a:pt x="2365" y="1641"/>
                </a:cubicBezTo>
                <a:cubicBezTo>
                  <a:pt x="2325" y="1601"/>
                  <a:pt x="2260" y="1601"/>
                  <a:pt x="2220" y="1641"/>
                </a:cubicBezTo>
                <a:cubicBezTo>
                  <a:pt x="2180" y="1681"/>
                  <a:pt x="2180" y="1746"/>
                  <a:pt x="2220" y="1786"/>
                </a:cubicBezTo>
                <a:cubicBezTo>
                  <a:pt x="2365" y="1930"/>
                  <a:pt x="2365" y="1930"/>
                  <a:pt x="2365" y="1930"/>
                </a:cubicBezTo>
                <a:cubicBezTo>
                  <a:pt x="2220" y="2075"/>
                  <a:pt x="2220" y="2075"/>
                  <a:pt x="2220" y="2075"/>
                </a:cubicBezTo>
                <a:cubicBezTo>
                  <a:pt x="1930" y="1786"/>
                  <a:pt x="1930" y="1786"/>
                  <a:pt x="1930" y="1786"/>
                </a:cubicBezTo>
                <a:cubicBezTo>
                  <a:pt x="1890" y="1746"/>
                  <a:pt x="1825" y="1746"/>
                  <a:pt x="1785" y="1786"/>
                </a:cubicBezTo>
                <a:cubicBezTo>
                  <a:pt x="1745" y="1826"/>
                  <a:pt x="1745" y="1890"/>
                  <a:pt x="1785" y="1930"/>
                </a:cubicBezTo>
                <a:cubicBezTo>
                  <a:pt x="2075" y="2220"/>
                  <a:pt x="2075" y="2220"/>
                  <a:pt x="2075" y="2220"/>
                </a:cubicBezTo>
                <a:cubicBezTo>
                  <a:pt x="1930" y="2365"/>
                  <a:pt x="1930" y="2365"/>
                  <a:pt x="1930" y="2365"/>
                </a:cubicBezTo>
                <a:cubicBezTo>
                  <a:pt x="1496" y="1930"/>
                  <a:pt x="1496" y="1930"/>
                  <a:pt x="1496" y="1930"/>
                </a:cubicBezTo>
                <a:cubicBezTo>
                  <a:pt x="1456" y="1890"/>
                  <a:pt x="1391" y="1890"/>
                  <a:pt x="1351" y="1930"/>
                </a:cubicBezTo>
                <a:cubicBezTo>
                  <a:pt x="1311" y="1970"/>
                  <a:pt x="1311" y="2035"/>
                  <a:pt x="1351" y="2075"/>
                </a:cubicBezTo>
                <a:cubicBezTo>
                  <a:pt x="1785" y="2510"/>
                  <a:pt x="1785" y="2510"/>
                  <a:pt x="1785" y="2510"/>
                </a:cubicBezTo>
                <a:cubicBezTo>
                  <a:pt x="1713" y="2582"/>
                  <a:pt x="1713" y="2582"/>
                  <a:pt x="1713" y="2582"/>
                </a:cubicBezTo>
                <a:cubicBezTo>
                  <a:pt x="1673" y="2622"/>
                  <a:pt x="1608" y="2622"/>
                  <a:pt x="1568" y="2582"/>
                </a:cubicBezTo>
                <a:cubicBezTo>
                  <a:pt x="265" y="1279"/>
                  <a:pt x="265" y="1279"/>
                  <a:pt x="265" y="1279"/>
                </a:cubicBezTo>
                <a:cubicBezTo>
                  <a:pt x="225" y="1239"/>
                  <a:pt x="225" y="1174"/>
                  <a:pt x="265" y="1134"/>
                </a:cubicBezTo>
                <a:cubicBezTo>
                  <a:pt x="1134" y="265"/>
                  <a:pt x="1134" y="265"/>
                  <a:pt x="1134" y="265"/>
                </a:cubicBezTo>
                <a:cubicBezTo>
                  <a:pt x="1174" y="225"/>
                  <a:pt x="1238" y="225"/>
                  <a:pt x="1278" y="265"/>
                </a:cubicBezTo>
                <a:cubicBezTo>
                  <a:pt x="1640" y="627"/>
                  <a:pt x="1640" y="627"/>
                  <a:pt x="1640" y="627"/>
                </a:cubicBezTo>
                <a:cubicBezTo>
                  <a:pt x="1496" y="772"/>
                  <a:pt x="1496" y="772"/>
                  <a:pt x="1496" y="772"/>
                </a:cubicBezTo>
                <a:cubicBezTo>
                  <a:pt x="1376" y="892"/>
                  <a:pt x="1376" y="1086"/>
                  <a:pt x="1496" y="1206"/>
                </a:cubicBezTo>
                <a:cubicBezTo>
                  <a:pt x="1640" y="1351"/>
                  <a:pt x="1640" y="1351"/>
                  <a:pt x="1640" y="1351"/>
                </a:cubicBezTo>
                <a:cubicBezTo>
                  <a:pt x="1760" y="1471"/>
                  <a:pt x="1955" y="1471"/>
                  <a:pt x="2075" y="1351"/>
                </a:cubicBezTo>
                <a:cubicBezTo>
                  <a:pt x="2220" y="1206"/>
                  <a:pt x="2220" y="1206"/>
                  <a:pt x="2220" y="1206"/>
                </a:cubicBezTo>
                <a:cubicBezTo>
                  <a:pt x="2582" y="1568"/>
                  <a:pt x="2582" y="1568"/>
                  <a:pt x="2582" y="1568"/>
                </a:cubicBezTo>
                <a:cubicBezTo>
                  <a:pt x="2622" y="1608"/>
                  <a:pt x="2622" y="1673"/>
                  <a:pt x="2582" y="1713"/>
                </a:cubicBezTo>
                <a:close/>
                <a:moveTo>
                  <a:pt x="3016" y="1279"/>
                </a:moveTo>
                <a:cubicBezTo>
                  <a:pt x="2799" y="1496"/>
                  <a:pt x="2799" y="1496"/>
                  <a:pt x="2799" y="1496"/>
                </a:cubicBezTo>
                <a:cubicBezTo>
                  <a:pt x="2582" y="1279"/>
                  <a:pt x="2582" y="1279"/>
                  <a:pt x="2582" y="1279"/>
                </a:cubicBezTo>
                <a:cubicBezTo>
                  <a:pt x="2292" y="989"/>
                  <a:pt x="2292" y="989"/>
                  <a:pt x="2292" y="989"/>
                </a:cubicBezTo>
                <a:cubicBezTo>
                  <a:pt x="2252" y="949"/>
                  <a:pt x="2187" y="949"/>
                  <a:pt x="2147" y="989"/>
                </a:cubicBezTo>
                <a:cubicBezTo>
                  <a:pt x="2075" y="1062"/>
                  <a:pt x="2075" y="1062"/>
                  <a:pt x="2075" y="1062"/>
                </a:cubicBezTo>
                <a:cubicBezTo>
                  <a:pt x="1930" y="1206"/>
                  <a:pt x="1930" y="1206"/>
                  <a:pt x="1930" y="1206"/>
                </a:cubicBezTo>
                <a:cubicBezTo>
                  <a:pt x="1890" y="1246"/>
                  <a:pt x="1825" y="1246"/>
                  <a:pt x="1785" y="1206"/>
                </a:cubicBezTo>
                <a:cubicBezTo>
                  <a:pt x="1640" y="1062"/>
                  <a:pt x="1640" y="1062"/>
                  <a:pt x="1640" y="1062"/>
                </a:cubicBezTo>
                <a:cubicBezTo>
                  <a:pt x="1600" y="1022"/>
                  <a:pt x="1600" y="957"/>
                  <a:pt x="1640" y="917"/>
                </a:cubicBezTo>
                <a:cubicBezTo>
                  <a:pt x="1785" y="772"/>
                  <a:pt x="1785" y="772"/>
                  <a:pt x="1785" y="772"/>
                </a:cubicBezTo>
                <a:cubicBezTo>
                  <a:pt x="2147" y="410"/>
                  <a:pt x="2147" y="410"/>
                  <a:pt x="2147" y="410"/>
                </a:cubicBezTo>
                <a:cubicBezTo>
                  <a:pt x="2187" y="370"/>
                  <a:pt x="2252" y="370"/>
                  <a:pt x="2292" y="410"/>
                </a:cubicBezTo>
                <a:cubicBezTo>
                  <a:pt x="2437" y="555"/>
                  <a:pt x="2437" y="555"/>
                  <a:pt x="2437" y="555"/>
                </a:cubicBezTo>
                <a:cubicBezTo>
                  <a:pt x="3016" y="1134"/>
                  <a:pt x="3016" y="1134"/>
                  <a:pt x="3016" y="1134"/>
                </a:cubicBezTo>
                <a:cubicBezTo>
                  <a:pt x="3056" y="1174"/>
                  <a:pt x="3056" y="1239"/>
                  <a:pt x="3016" y="1279"/>
                </a:cubicBezTo>
                <a:close/>
                <a:moveTo>
                  <a:pt x="3016" y="1279"/>
                </a:moveTo>
                <a:cubicBezTo>
                  <a:pt x="3016" y="1279"/>
                  <a:pt x="3016" y="1279"/>
                  <a:pt x="3016" y="1279"/>
                </a:cubicBezTo>
              </a:path>
            </a:pathLst>
          </a:custGeom>
          <a:solidFill>
            <a:schemeClr val="bg1"/>
          </a:solidFill>
          <a:ln>
            <a:noFill/>
          </a:ln>
        </p:spPr>
        <p:txBody>
          <a:bodyPr vert="horz" wrap="square" lIns="91440" tIns="45720" rIns="91440" bIns="45720" numCol="1" anchor="t" anchorCtr="0" compatLnSpc="1"/>
          <a:lstStyle/>
          <a:p>
            <a:endParaRPr lang="zh-CN" altLang="en-US" sz="135"/>
          </a:p>
        </p:txBody>
      </p:sp>
      <p:pic>
        <p:nvPicPr>
          <p:cNvPr id="6" name="图片 5" descr="校徽及标准字（彩色）"/>
          <p:cNvPicPr>
            <a:picLocks noChangeAspect="1"/>
          </p:cNvPicPr>
          <p:nvPr/>
        </p:nvPicPr>
        <p:blipFill>
          <a:blip r:embed="rId2"/>
          <a:stretch>
            <a:fillRect/>
          </a:stretch>
        </p:blipFill>
        <p:spPr>
          <a:xfrm>
            <a:off x="252095" y="295910"/>
            <a:ext cx="2711120" cy="720000"/>
          </a:xfrm>
          <a:prstGeom prst="rect">
            <a:avLst/>
          </a:prstGeom>
        </p:spPr>
      </p:pic>
      <p:sp>
        <p:nvSpPr>
          <p:cNvPr id="4" name="文本框 3"/>
          <p:cNvSpPr txBox="1"/>
          <p:nvPr/>
        </p:nvSpPr>
        <p:spPr>
          <a:xfrm>
            <a:off x="392430" y="2204720"/>
            <a:ext cx="5789295" cy="4126865"/>
          </a:xfrm>
          <a:prstGeom prst="rect">
            <a:avLst/>
          </a:prstGeom>
        </p:spPr>
        <p:txBody>
          <a:bodyPr>
            <a:noAutofit/>
          </a:bodyPr>
          <a:p>
            <a:pPr marL="342900" indent="-342900" algn="just" defTabSz="266700">
              <a:lnSpc>
                <a:spcPct val="140000"/>
              </a:lnSpc>
              <a:spcBef>
                <a:spcPct val="0"/>
              </a:spcBef>
              <a:spcAft>
                <a:spcPct val="0"/>
              </a:spcAft>
              <a:buFont typeface="Wingdings" panose="05000000000000000000" charset="0"/>
              <a:buChar char="Ø"/>
            </a:pPr>
            <a:r>
              <a:rPr lang="zh-CN" altLang="en-US" sz="2400" i="0">
                <a:latin typeface="Times New Roman" panose="02020603050405020304"/>
                <a:ea typeface="宋体" panose="02010600030101010101" pitchFamily="2" charset="-122"/>
              </a:rPr>
              <a:t>强制能力</a:t>
            </a:r>
            <a:endParaRPr lang="zh-CN" altLang="en-US" sz="2400" i="0">
              <a:latin typeface="Times New Roman" panose="02020603050405020304"/>
              <a:ea typeface="宋体" panose="02010600030101010101" pitchFamily="2" charset="-122"/>
            </a:endParaRPr>
          </a:p>
          <a:p>
            <a:pPr marL="342900" indent="-342900" algn="just" defTabSz="266700">
              <a:lnSpc>
                <a:spcPct val="140000"/>
              </a:lnSpc>
              <a:spcBef>
                <a:spcPct val="0"/>
              </a:spcBef>
              <a:spcAft>
                <a:spcPct val="0"/>
              </a:spcAft>
              <a:buFont typeface="Wingdings" panose="05000000000000000000" charset="0"/>
              <a:buChar char="Ø"/>
            </a:pPr>
            <a:r>
              <a:rPr lang="zh-CN" altLang="en-US" sz="2400" i="0">
                <a:latin typeface="Times New Roman" panose="02020603050405020304"/>
                <a:ea typeface="宋体" panose="02010600030101010101" pitchFamily="2" charset="-122"/>
              </a:rPr>
              <a:t>汲取能力</a:t>
            </a:r>
            <a:endParaRPr lang="zh-CN" altLang="en-US" sz="2400" i="0">
              <a:latin typeface="Times New Roman" panose="02020603050405020304"/>
              <a:ea typeface="宋体" panose="02010600030101010101" pitchFamily="2" charset="-122"/>
            </a:endParaRPr>
          </a:p>
          <a:p>
            <a:pPr marL="342900" indent="-342900" algn="just" defTabSz="266700">
              <a:lnSpc>
                <a:spcPct val="140000"/>
              </a:lnSpc>
              <a:spcBef>
                <a:spcPct val="0"/>
              </a:spcBef>
              <a:spcAft>
                <a:spcPct val="0"/>
              </a:spcAft>
              <a:buFont typeface="Wingdings" panose="05000000000000000000" charset="0"/>
              <a:buChar char="Ø"/>
            </a:pPr>
            <a:r>
              <a:rPr lang="zh-CN" altLang="en-US" sz="2400" i="0">
                <a:latin typeface="Times New Roman" panose="02020603050405020304"/>
                <a:ea typeface="宋体" panose="02010600030101010101" pitchFamily="2" charset="-122"/>
              </a:rPr>
              <a:t>濡化能力</a:t>
            </a:r>
            <a:endParaRPr lang="zh-CN" altLang="en-US" sz="2400" i="0">
              <a:latin typeface="Times New Roman" panose="02020603050405020304"/>
              <a:ea typeface="宋体" panose="02010600030101010101" pitchFamily="2" charset="-122"/>
            </a:endParaRPr>
          </a:p>
          <a:p>
            <a:pPr marL="342900" indent="-342900" algn="just" defTabSz="266700">
              <a:lnSpc>
                <a:spcPct val="140000"/>
              </a:lnSpc>
              <a:spcBef>
                <a:spcPct val="0"/>
              </a:spcBef>
              <a:spcAft>
                <a:spcPct val="0"/>
              </a:spcAft>
              <a:buFont typeface="Wingdings" panose="05000000000000000000" charset="0"/>
              <a:buChar char="Ø"/>
            </a:pPr>
            <a:r>
              <a:rPr lang="zh-CN" altLang="en-US" sz="2400" i="0">
                <a:latin typeface="Times New Roman" panose="02020603050405020304"/>
                <a:ea typeface="宋体" panose="02010600030101010101" pitchFamily="2" charset="-122"/>
              </a:rPr>
              <a:t>认证能力</a:t>
            </a:r>
            <a:endParaRPr lang="zh-CN" altLang="en-US" sz="2400" i="0">
              <a:latin typeface="Times New Roman" panose="02020603050405020304"/>
              <a:ea typeface="宋体" panose="02010600030101010101" pitchFamily="2" charset="-122"/>
            </a:endParaRPr>
          </a:p>
          <a:p>
            <a:pPr marL="342900" indent="-342900" algn="just" defTabSz="266700">
              <a:lnSpc>
                <a:spcPct val="140000"/>
              </a:lnSpc>
              <a:spcBef>
                <a:spcPct val="0"/>
              </a:spcBef>
              <a:spcAft>
                <a:spcPct val="0"/>
              </a:spcAft>
              <a:buFont typeface="Wingdings" panose="05000000000000000000" charset="0"/>
              <a:buChar char="Ø"/>
            </a:pPr>
            <a:endParaRPr lang="zh-CN" altLang="en-US" sz="2400" i="0">
              <a:latin typeface="Times New Roman" panose="02020603050405020304"/>
              <a:ea typeface="宋体" panose="02010600030101010101" pitchFamily="2" charset="-122"/>
            </a:endParaRPr>
          </a:p>
        </p:txBody>
      </p:sp>
      <p:sp>
        <p:nvSpPr>
          <p:cNvPr id="5" name="文本框 4"/>
          <p:cNvSpPr txBox="1"/>
          <p:nvPr/>
        </p:nvSpPr>
        <p:spPr>
          <a:xfrm>
            <a:off x="6096000" y="2204720"/>
            <a:ext cx="6096000" cy="2158365"/>
          </a:xfrm>
          <a:prstGeom prst="rect">
            <a:avLst/>
          </a:prstGeom>
          <a:noFill/>
        </p:spPr>
        <p:txBody>
          <a:bodyPr wrap="square" rtlCol="0" anchor="t">
            <a:spAutoFit/>
          </a:bodyPr>
          <a:p>
            <a:pPr marL="342900" indent="-342900" algn="just" defTabSz="266700">
              <a:lnSpc>
                <a:spcPct val="140000"/>
              </a:lnSpc>
              <a:spcBef>
                <a:spcPct val="0"/>
              </a:spcBef>
              <a:spcAft>
                <a:spcPct val="0"/>
              </a:spcAft>
              <a:buFont typeface="Wingdings" panose="05000000000000000000" charset="0"/>
              <a:buChar char="Ø"/>
            </a:pPr>
            <a:r>
              <a:rPr lang="zh-CN" altLang="en-US" sz="2400">
                <a:latin typeface="Times New Roman" panose="02020603050405020304"/>
                <a:ea typeface="宋体" panose="02010600030101010101" pitchFamily="2" charset="-122"/>
                <a:sym typeface="+mn-ea"/>
              </a:rPr>
              <a:t>规管能力</a:t>
            </a:r>
            <a:endParaRPr lang="zh-CN" altLang="en-US" sz="2400" i="0">
              <a:latin typeface="Times New Roman" panose="02020603050405020304"/>
              <a:ea typeface="宋体" panose="02010600030101010101" pitchFamily="2" charset="-122"/>
            </a:endParaRPr>
          </a:p>
          <a:p>
            <a:pPr marL="342900" indent="-342900" algn="just" defTabSz="266700">
              <a:lnSpc>
                <a:spcPct val="140000"/>
              </a:lnSpc>
              <a:spcBef>
                <a:spcPct val="0"/>
              </a:spcBef>
              <a:spcAft>
                <a:spcPct val="0"/>
              </a:spcAft>
              <a:buFont typeface="Wingdings" panose="05000000000000000000" charset="0"/>
              <a:buChar char="Ø"/>
            </a:pPr>
            <a:r>
              <a:rPr lang="zh-CN" altLang="en-US" sz="2400">
                <a:latin typeface="Times New Roman" panose="02020603050405020304"/>
                <a:ea typeface="宋体" panose="02010600030101010101" pitchFamily="2" charset="-122"/>
                <a:sym typeface="+mn-ea"/>
              </a:rPr>
              <a:t>统领能力</a:t>
            </a:r>
            <a:endParaRPr lang="zh-CN" altLang="en-US" sz="2400" i="0">
              <a:latin typeface="Times New Roman" panose="02020603050405020304"/>
              <a:ea typeface="宋体" panose="02010600030101010101" pitchFamily="2" charset="-122"/>
            </a:endParaRPr>
          </a:p>
          <a:p>
            <a:pPr marL="342900" indent="-342900" algn="just" defTabSz="266700">
              <a:lnSpc>
                <a:spcPct val="140000"/>
              </a:lnSpc>
              <a:spcBef>
                <a:spcPct val="0"/>
              </a:spcBef>
              <a:spcAft>
                <a:spcPct val="0"/>
              </a:spcAft>
              <a:buFont typeface="Wingdings" panose="05000000000000000000" charset="0"/>
              <a:buChar char="Ø"/>
            </a:pPr>
            <a:r>
              <a:rPr lang="zh-CN" altLang="en-US" sz="2400">
                <a:latin typeface="Times New Roman" panose="02020603050405020304"/>
                <a:ea typeface="宋体" panose="02010600030101010101" pitchFamily="2" charset="-122"/>
                <a:sym typeface="+mn-ea"/>
              </a:rPr>
              <a:t>再分配能力</a:t>
            </a:r>
            <a:endParaRPr lang="zh-CN" altLang="en-US" sz="2400" i="0">
              <a:latin typeface="Times New Roman" panose="02020603050405020304"/>
              <a:ea typeface="宋体" panose="02010600030101010101" pitchFamily="2" charset="-122"/>
            </a:endParaRPr>
          </a:p>
          <a:p>
            <a:pPr marL="342900" indent="-342900" algn="just" defTabSz="266700">
              <a:lnSpc>
                <a:spcPct val="140000"/>
              </a:lnSpc>
              <a:spcBef>
                <a:spcPct val="0"/>
              </a:spcBef>
              <a:spcAft>
                <a:spcPct val="0"/>
              </a:spcAft>
              <a:buFont typeface="Wingdings" panose="05000000000000000000" charset="0"/>
              <a:buChar char="Ø"/>
            </a:pPr>
            <a:r>
              <a:rPr lang="zh-CN" altLang="en-US" sz="2400">
                <a:latin typeface="Times New Roman" panose="02020603050405020304"/>
                <a:ea typeface="宋体" panose="02010600030101010101" pitchFamily="2" charset="-122"/>
                <a:sym typeface="+mn-ea"/>
              </a:rPr>
              <a:t>吸纳和整合能力</a:t>
            </a:r>
            <a:endParaRPr lang="zh-CN" altLang="en-US" sz="2400">
              <a:latin typeface="Times New Roman" panose="02020603050405020304"/>
              <a:ea typeface="宋体" panose="02010600030101010101" pitchFamily="2" charset="-122"/>
              <a:sym typeface="+mn-ea"/>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049020" y="1016000"/>
            <a:ext cx="9767570" cy="5351145"/>
          </a:xfrm>
          <a:prstGeom prst="rect">
            <a:avLst/>
          </a:prstGeom>
        </p:spPr>
      </p:pic>
      <p:pic>
        <p:nvPicPr>
          <p:cNvPr id="6" name="图片 5" descr="校徽及标准字（彩色）"/>
          <p:cNvPicPr>
            <a:picLocks noChangeAspect="1"/>
          </p:cNvPicPr>
          <p:nvPr/>
        </p:nvPicPr>
        <p:blipFill>
          <a:blip r:embed="rId2"/>
          <a:stretch>
            <a:fillRect/>
          </a:stretch>
        </p:blipFill>
        <p:spPr>
          <a:xfrm>
            <a:off x="252095" y="295910"/>
            <a:ext cx="2711120" cy="720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校徽及标准字（彩色）"/>
          <p:cNvPicPr>
            <a:picLocks noChangeAspect="1"/>
          </p:cNvPicPr>
          <p:nvPr/>
        </p:nvPicPr>
        <p:blipFill>
          <a:blip r:embed="rId1"/>
          <a:stretch>
            <a:fillRect/>
          </a:stretch>
        </p:blipFill>
        <p:spPr>
          <a:xfrm>
            <a:off x="252095" y="295910"/>
            <a:ext cx="2711120" cy="720000"/>
          </a:xfrm>
          <a:prstGeom prst="rect">
            <a:avLst/>
          </a:prstGeom>
        </p:spPr>
      </p:pic>
      <p:pic>
        <p:nvPicPr>
          <p:cNvPr id="2" name="图片 1"/>
          <p:cNvPicPr>
            <a:picLocks noChangeAspect="1"/>
          </p:cNvPicPr>
          <p:nvPr/>
        </p:nvPicPr>
        <p:blipFill>
          <a:blip r:embed="rId2"/>
          <a:stretch>
            <a:fillRect/>
          </a:stretch>
        </p:blipFill>
        <p:spPr>
          <a:xfrm>
            <a:off x="1395095" y="1016000"/>
            <a:ext cx="9641840" cy="5263515"/>
          </a:xfrm>
          <a:prstGeom prst="rect">
            <a:avLst/>
          </a:prstGeom>
        </p:spPr>
      </p:pic>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DIAGRAM_VIRTUALLY_FRAME" val="{&quot;height&quot;:574.4578793467493,&quot;left&quot;:51.87503937007874,&quot;top&quot;:94.99984251968503,&quot;width&quot;:529.1249606299212}"/>
</p:tagLst>
</file>

<file path=ppt/tags/tag65.xml><?xml version="1.0" encoding="utf-8"?>
<p:tagLst xmlns:p="http://schemas.openxmlformats.org/presentationml/2006/main">
  <p:tag name="KSO_WM_DIAGRAM_VIRTUALLY_FRAME" val="{&quot;height&quot;:574.4578793467493,&quot;left&quot;:51.87503937007874,&quot;top&quot;:94.99984251968503,&quot;width&quot;:529.1249606299212}"/>
</p:tagLst>
</file>

<file path=ppt/tags/tag66.xml><?xml version="1.0" encoding="utf-8"?>
<p:tagLst xmlns:p="http://schemas.openxmlformats.org/presentationml/2006/main">
  <p:tag name="KSO_WM_DIAGRAM_VIRTUALLY_FRAME" val="{&quot;height&quot;:574.4578793467493,&quot;left&quot;:51.87503937007874,&quot;top&quot;:94.99984251968503,&quot;width&quot;:529.1249606299212}"/>
</p:tagLst>
</file>

<file path=ppt/tags/tag67.xml><?xml version="1.0" encoding="utf-8"?>
<p:tagLst xmlns:p="http://schemas.openxmlformats.org/presentationml/2006/main">
  <p:tag name="KSO_WM_DIAGRAM_VIRTUALLY_FRAME" val="{&quot;height&quot;:574.4578793467493,&quot;left&quot;:51.87503937007874,&quot;top&quot;:94.99984251968503,&quot;width&quot;:529.1249606299212}"/>
</p:tagLst>
</file>

<file path=ppt/tags/tag68.xml><?xml version="1.0" encoding="utf-8"?>
<p:tagLst xmlns:p="http://schemas.openxmlformats.org/presentationml/2006/main">
  <p:tag name="KSO_WM_DIAGRAM_VIRTUALLY_FRAME" val="{&quot;height&quot;:276.2,&quot;left&quot;:73.19283464566925,&quot;top&quot;:296.8082677165354,&quot;width&quot;:848.8071653543308}"/>
</p:tagLst>
</file>

<file path=ppt/tags/tag69.xml><?xml version="1.0" encoding="utf-8"?>
<p:tagLst xmlns:p="http://schemas.openxmlformats.org/presentationml/2006/main">
  <p:tag name="KSO_WM_DIAGRAM_VIRTUALLY_FRAME" val="{&quot;height&quot;:276.2,&quot;left&quot;:73.19283464566925,&quot;top&quot;:296.8082677165354,&quot;width&quot;:848.8071653543308}"/>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DIAGRAM_VIRTUALLY_FRAME" val="{&quot;height&quot;:276.2,&quot;left&quot;:73.19283464566925,&quot;top&quot;:296.8082677165354,&quot;width&quot;:848.8071653543308}"/>
</p:tagLst>
</file>

<file path=ppt/tags/tag71.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UNIT_VALUE" val="29"/>
  <p:tag name="KSO_WM_UNIT_TEXT_FILL_FORE_SCHEMECOLOR_INDEX" val="13"/>
  <p:tag name="KSO_WM_UNIT_TEXT_FILL_TYPE" val="1"/>
  <p:tag name="KSO_WM_UNIT_USESOURCEFORMAT_APPLY" val="0"/>
  <p:tag name="KSO_WM_TEMPLATE_INDEX" val="20233280"/>
  <p:tag name="KSO_WM_UNIT_ID" val="custom20233280_1*a*1"/>
  <p:tag name="KSO_WM_UNIT_TEXT_TYPE" val="1"/>
  <p:tag name="KSO_WM_UNIT_PRESET_TEXT" val="单击此处添加标题内容"/>
</p:tagLst>
</file>

<file path=ppt/tags/tag72.xml><?xml version="1.0" encoding="utf-8"?>
<p:tagLst xmlns:p="http://schemas.openxmlformats.org/presentationml/2006/main">
  <p:tag name="KSO_WM_BEAUTIFY_FLAG" val="#wm#"/>
  <p:tag name="KSO_WM_TEMPLATE_CATEGORY" val="custom"/>
  <p:tag name="KSO_WM_TEMPLATE_MASTER_TYPE" val="0"/>
  <p:tag name="KSO_WM_TEMPLATE_COLOR_TYPE" val="0"/>
  <p:tag name="KSO_WM_SLIDE_TYPE" val="text"/>
  <p:tag name="KSO_WM_SLIDE_SUBTYPE" val="picTxt"/>
  <p:tag name="KSO_WM_SLIDE_SIZE" val="392*294.35"/>
  <p:tag name="KSO_WM_SLIDE_POSITION" val="481.164*175.9"/>
  <p:tag name="KSO_WM_DIAGRAM_GROUP_CODE" val="l1-1"/>
  <p:tag name="KSO_WM_SLIDE_DIAGTYPE" val="l"/>
  <p:tag name="KSO_WM_SLIDE_LAYOUT" val="a_d_l"/>
  <p:tag name="KSO_WM_SLIDE_LAYOUT_CNT" val="1_1_1"/>
  <p:tag name="KSO_WM_TEMPLATE_INDEX" val="20233280"/>
  <p:tag name="KSO_WM_TEMPLATE_SUBCATEGORY" val="0"/>
  <p:tag name="KSO_WM_SLIDE_INDEX" val="1"/>
  <p:tag name="KSO_WM_TAG_VERSION" val="3.0"/>
  <p:tag name="KSO_WM_SLIDE_ID" val="custom20233280_1"/>
  <p:tag name="KSO_WM_SLIDE_ITEM_CNT" val="3"/>
</p:tagLst>
</file>

<file path=ppt/tags/tag73.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i"/>
  <p:tag name="KSO_WM_UNIT_INDEX" val="1_1"/>
  <p:tag name="KSO_WM_UNIT_ID" val="custom160490_20*q_i*1_1"/>
  <p:tag name="KSO_WM_UNIT_CLEAR" val="1"/>
  <p:tag name="KSO_WM_UNIT_LAYERLEVEL" val="1_1"/>
  <p:tag name="KSO_WM_DIAGRAM_GROUP_CODE" val="q1-1"/>
  <p:tag name="KSO_WM_DIAGRAM_VIRTUALLY_FRAME" val="{&quot;height&quot;:246.2475590551181,&quot;left&quot;:-52.34795275590551,&quot;top&quot;:193.05763779527558,&quot;width&quot;:823.2228346456693}"/>
</p:tagLst>
</file>

<file path=ppt/tags/tag74.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i"/>
  <p:tag name="KSO_WM_UNIT_INDEX" val="1_2"/>
  <p:tag name="KSO_WM_UNIT_ID" val="custom160490_20*q_i*1_2"/>
  <p:tag name="KSO_WM_UNIT_CLEAR" val="1"/>
  <p:tag name="KSO_WM_UNIT_LAYERLEVEL" val="1_1"/>
  <p:tag name="KSO_WM_DIAGRAM_GROUP_CODE" val="q1-1"/>
  <p:tag name="KSO_WM_DIAGRAM_VIRTUALLY_FRAME" val="{&quot;height&quot;:246.2475590551181,&quot;left&quot;:-52.34795275590551,&quot;top&quot;:193.05763779527558,&quot;width&quot;:823.2228346456693}"/>
</p:tagLst>
</file>

<file path=ppt/tags/tag75.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i"/>
  <p:tag name="KSO_WM_UNIT_INDEX" val="1_3"/>
  <p:tag name="KSO_WM_UNIT_ID" val="custom160490_20*q_i*1_3"/>
  <p:tag name="KSO_WM_UNIT_CLEAR" val="1"/>
  <p:tag name="KSO_WM_UNIT_LAYERLEVEL" val="1_1"/>
  <p:tag name="KSO_WM_DIAGRAM_GROUP_CODE" val="q1-1"/>
  <p:tag name="KSO_WM_DIAGRAM_VIRTUALLY_FRAME" val="{&quot;height&quot;:246.2475590551181,&quot;left&quot;:-52.34795275590551,&quot;top&quot;:193.05763779527558,&quot;width&quot;:823.2228346456693}"/>
</p:tagLst>
</file>

<file path=ppt/tags/tag76.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i"/>
  <p:tag name="KSO_WM_UNIT_INDEX" val="1_4"/>
  <p:tag name="KSO_WM_UNIT_ID" val="custom160490_20*q_i*1_4"/>
  <p:tag name="KSO_WM_UNIT_CLEAR" val="1"/>
  <p:tag name="KSO_WM_UNIT_LAYERLEVEL" val="1_1"/>
  <p:tag name="KSO_WM_DIAGRAM_GROUP_CODE" val="q1-1"/>
  <p:tag name="KSO_WM_DIAGRAM_VIRTUALLY_FRAME" val="{&quot;height&quot;:246.2475590551181,&quot;left&quot;:-52.34795275590551,&quot;top&quot;:193.05763779527558,&quot;width&quot;:823.2228346456693}"/>
</p:tagLst>
</file>

<file path=ppt/tags/tag77.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i"/>
  <p:tag name="KSO_WM_UNIT_INDEX" val="1_5"/>
  <p:tag name="KSO_WM_UNIT_ID" val="custom160490_20*q_i*1_5"/>
  <p:tag name="KSO_WM_UNIT_CLEAR" val="1"/>
  <p:tag name="KSO_WM_UNIT_LAYERLEVEL" val="1_1"/>
  <p:tag name="KSO_WM_DIAGRAM_GROUP_CODE" val="q1-1"/>
  <p:tag name="KSO_WM_DIAGRAM_VIRTUALLY_FRAME" val="{&quot;height&quot;:246.2475590551181,&quot;left&quot;:-52.34795275590551,&quot;top&quot;:193.05763779527558,&quot;width&quot;:823.2228346456693}"/>
</p:tagLst>
</file>

<file path=ppt/tags/tag78.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i"/>
  <p:tag name="KSO_WM_UNIT_INDEX" val="1_6"/>
  <p:tag name="KSO_WM_UNIT_ID" val="custom160490_20*q_i*1_6"/>
  <p:tag name="KSO_WM_UNIT_CLEAR" val="1"/>
  <p:tag name="KSO_WM_UNIT_LAYERLEVEL" val="1_1"/>
  <p:tag name="KSO_WM_DIAGRAM_GROUP_CODE" val="q1-1"/>
  <p:tag name="KSO_WM_DIAGRAM_VIRTUALLY_FRAME" val="{&quot;height&quot;:246.2475590551181,&quot;left&quot;:-52.34795275590551,&quot;top&quot;:193.05763779527558,&quot;width&quot;:823.2228346456693}"/>
</p:tagLst>
</file>

<file path=ppt/tags/tag79.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i"/>
  <p:tag name="KSO_WM_UNIT_INDEX" val="1_7"/>
  <p:tag name="KSO_WM_UNIT_ID" val="custom160490_20*q_i*1_7"/>
  <p:tag name="KSO_WM_UNIT_CLEAR" val="1"/>
  <p:tag name="KSO_WM_UNIT_LAYERLEVEL" val="1_1"/>
  <p:tag name="KSO_WM_DIAGRAM_GROUP_CODE" val="q1-1"/>
  <p:tag name="KSO_WM_DIAGRAM_VIRTUALLY_FRAME" val="{&quot;height&quot;:246.2475590551181,&quot;left&quot;:-52.34795275590551,&quot;top&quot;:193.05763779527558,&quot;width&quot;:823.2228346456693}"/>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h_f"/>
  <p:tag name="KSO_WM_UNIT_INDEX" val="1_2_1"/>
  <p:tag name="KSO_WM_UNIT_ID" val="custom160490_20*q_h_f*1_2_1"/>
  <p:tag name="KSO_WM_UNIT_CLEAR" val="1"/>
  <p:tag name="KSO_WM_UNIT_LAYERLEVEL" val="1_1_1"/>
  <p:tag name="KSO_WM_UNIT_VALUE" val="26"/>
  <p:tag name="KSO_WM_UNIT_HIGHLIGHT" val="0"/>
  <p:tag name="KSO_WM_UNIT_COMPATIBLE" val="0"/>
  <p:tag name="KSO_WM_UNIT_PRESET_TEXT_INDEX" val="4"/>
  <p:tag name="KSO_WM_UNIT_PRESET_TEXT_LEN" val="57"/>
  <p:tag name="KSO_WM_DIAGRAM_GROUP_CODE" val="q1-1"/>
  <p:tag name="KSO_WM_DIAGRAM_VIRTUALLY_FRAME" val="{&quot;height&quot;:246.2475590551181,&quot;left&quot;:-52.34795275590551,&quot;top&quot;:193.05763779527558,&quot;width&quot;:823.2228346456693}"/>
</p:tagLst>
</file>

<file path=ppt/tags/tag81.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h_f"/>
  <p:tag name="KSO_WM_UNIT_INDEX" val="1_3_1"/>
  <p:tag name="KSO_WM_UNIT_ID" val="custom160490_20*q_h_f*1_3_1"/>
  <p:tag name="KSO_WM_UNIT_CLEAR" val="1"/>
  <p:tag name="KSO_WM_UNIT_LAYERLEVEL" val="1_1_1"/>
  <p:tag name="KSO_WM_UNIT_VALUE" val="26"/>
  <p:tag name="KSO_WM_UNIT_HIGHLIGHT" val="0"/>
  <p:tag name="KSO_WM_UNIT_COMPATIBLE" val="0"/>
  <p:tag name="KSO_WM_UNIT_PRESET_TEXT_INDEX" val="4"/>
  <p:tag name="KSO_WM_UNIT_PRESET_TEXT_LEN" val="57"/>
  <p:tag name="KSO_WM_DIAGRAM_GROUP_CODE" val="q1-1"/>
  <p:tag name="KSO_WM_DIAGRAM_VIRTUALLY_FRAME" val="{&quot;height&quot;:246.2475590551181,&quot;left&quot;:-52.34795275590551,&quot;top&quot;:193.05763779527558,&quot;width&quot;:823.2228346456693}"/>
</p:tagLst>
</file>

<file path=ppt/tags/tag82.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h_f"/>
  <p:tag name="KSO_WM_UNIT_INDEX" val="1_4_1"/>
  <p:tag name="KSO_WM_UNIT_ID" val="custom160490_20*q_h_f*1_4_1"/>
  <p:tag name="KSO_WM_UNIT_CLEAR" val="1"/>
  <p:tag name="KSO_WM_UNIT_LAYERLEVEL" val="1_1_1"/>
  <p:tag name="KSO_WM_UNIT_VALUE" val="26"/>
  <p:tag name="KSO_WM_UNIT_HIGHLIGHT" val="0"/>
  <p:tag name="KSO_WM_UNIT_COMPATIBLE" val="0"/>
  <p:tag name="KSO_WM_UNIT_PRESET_TEXT_INDEX" val="4"/>
  <p:tag name="KSO_WM_UNIT_PRESET_TEXT_LEN" val="57"/>
  <p:tag name="KSO_WM_DIAGRAM_GROUP_CODE" val="q1-1"/>
  <p:tag name="KSO_WM_DIAGRAM_VIRTUALLY_FRAME" val="{&quot;height&quot;:246.2475590551181,&quot;left&quot;:-52.34795275590551,&quot;top&quot;:193.05763779527558,&quot;width&quot;:823.2228346456693}"/>
</p:tagLst>
</file>

<file path=ppt/tags/tag83.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h_f"/>
  <p:tag name="KSO_WM_UNIT_INDEX" val="1_5_1"/>
  <p:tag name="KSO_WM_UNIT_ID" val="custom160490_20*q_h_f*1_5_1"/>
  <p:tag name="KSO_WM_UNIT_CLEAR" val="1"/>
  <p:tag name="KSO_WM_UNIT_LAYERLEVEL" val="1_1_1"/>
  <p:tag name="KSO_WM_UNIT_VALUE" val="28"/>
  <p:tag name="KSO_WM_UNIT_HIGHLIGHT" val="0"/>
  <p:tag name="KSO_WM_UNIT_COMPATIBLE" val="0"/>
  <p:tag name="KSO_WM_UNIT_PRESET_TEXT_INDEX" val="4"/>
  <p:tag name="KSO_WM_UNIT_PRESET_TEXT_LEN" val="57"/>
  <p:tag name="KSO_WM_DIAGRAM_GROUP_CODE" val="q1-1"/>
  <p:tag name="KSO_WM_DIAGRAM_VIRTUALLY_FRAME" val="{&quot;height&quot;:246.2475590551181,&quot;left&quot;:-52.34795275590551,&quot;top&quot;:193.05763779527558,&quot;width&quot;:823.2228346456693}"/>
</p:tagLst>
</file>

<file path=ppt/tags/tag84.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h_f"/>
  <p:tag name="KSO_WM_UNIT_INDEX" val="1_6_1"/>
  <p:tag name="KSO_WM_UNIT_ID" val="custom160490_20*q_h_f*1_6_1"/>
  <p:tag name="KSO_WM_UNIT_CLEAR" val="1"/>
  <p:tag name="KSO_WM_UNIT_LAYERLEVEL" val="1_1_1"/>
  <p:tag name="KSO_WM_UNIT_VALUE" val="28"/>
  <p:tag name="KSO_WM_UNIT_HIGHLIGHT" val="0"/>
  <p:tag name="KSO_WM_UNIT_COMPATIBLE" val="0"/>
  <p:tag name="KSO_WM_UNIT_PRESET_TEXT_INDEX" val="4"/>
  <p:tag name="KSO_WM_UNIT_PRESET_TEXT_LEN" val="57"/>
  <p:tag name="KSO_WM_DIAGRAM_GROUP_CODE" val="q1-1"/>
  <p:tag name="KSO_WM_DIAGRAM_VIRTUALLY_FRAME" val="{&quot;height&quot;:246.2475590551181,&quot;left&quot;:-52.34795275590551,&quot;top&quot;:193.05763779527558,&quot;width&quot;:823.2228346456693}"/>
</p:tagLst>
</file>

<file path=ppt/tags/tag85.xml><?xml version="1.0" encoding="utf-8"?>
<p:tagLst xmlns:p="http://schemas.openxmlformats.org/presentationml/2006/main">
  <p:tag name="KSO_WM_TAG_VERSION" val="1.0"/>
  <p:tag name="KSO_WM_BEAUTIFY_FLAG" val="#wm#"/>
  <p:tag name="KSO_WM_TEMPLATE_CATEGORY" val="custom"/>
  <p:tag name="KSO_WM_TEMPLATE_INDEX" val="160490"/>
  <p:tag name="KSO_WM_UNIT_TYPE" val="q_h_f"/>
  <p:tag name="KSO_WM_UNIT_INDEX" val="1_1_1"/>
  <p:tag name="KSO_WM_UNIT_ID" val="custom160490_20*q_h_f*1_1_1"/>
  <p:tag name="KSO_WM_UNIT_CLEAR" val="1"/>
  <p:tag name="KSO_WM_UNIT_LAYERLEVEL" val="1_1_1"/>
  <p:tag name="KSO_WM_UNIT_VALUE" val="28"/>
  <p:tag name="KSO_WM_UNIT_HIGHLIGHT" val="0"/>
  <p:tag name="KSO_WM_UNIT_COMPATIBLE" val="0"/>
  <p:tag name="KSO_WM_UNIT_PRESET_TEXT_INDEX" val="4"/>
  <p:tag name="KSO_WM_UNIT_PRESET_TEXT_LEN" val="57"/>
  <p:tag name="KSO_WM_DIAGRAM_GROUP_CODE" val="q1-1"/>
  <p:tag name="KSO_WM_DIAGRAM_VIRTUALLY_FRAME" val="{&quot;height&quot;:246.2475590551181,&quot;left&quot;:-52.34795275590551,&quot;top&quot;:193.05763779527558,&quot;width&quot;:823.2228346456693}"/>
</p:tagLst>
</file>

<file path=ppt/tags/tag86.xml><?xml version="1.0" encoding="utf-8"?>
<p:tagLst xmlns:p="http://schemas.openxmlformats.org/presentationml/2006/main">
  <p:tag name="KSO_WM_TAG_VERSION" val="1.0"/>
  <p:tag name="KSO_WM_BEAUTIFY_FLAG" val="#wm#"/>
  <p:tag name="KSO_WM_TEMPLATE_CATEGORY" val="custom"/>
  <p:tag name="KSO_WM_TEMPLATE_INDEX" val="160490"/>
  <p:tag name="KSO_WM_UNIT_TYPE" val="a"/>
  <p:tag name="KSO_WM_UNIT_INDEX" val="1"/>
  <p:tag name="KSO_WM_UNIT_ID" val="custom160490_20*a*1"/>
  <p:tag name="KSO_WM_UNIT_CLEAR" val="1"/>
  <p:tag name="KSO_WM_UNIT_LAYERLEVEL" val="1"/>
  <p:tag name="KSO_WM_UNIT_VALUE" val="11"/>
  <p:tag name="KSO_WM_UNIT_ISCONTENTSTITLE" val="0"/>
  <p:tag name="KSO_WM_UNIT_HIGHLIGHT" val="0"/>
  <p:tag name="KSO_WM_UNIT_COMPATIBLE" val="0"/>
  <p:tag name="KSO_WM_UNIT_PRESET_TEXT_INDEX" val="3"/>
  <p:tag name="KSO_WM_UNIT_PRESET_TEXT_LEN" val="12"/>
</p:tagLst>
</file>

<file path=ppt/tags/tag87.xml><?xml version="1.0" encoding="utf-8"?>
<p:tagLst xmlns:p="http://schemas.openxmlformats.org/presentationml/2006/main">
  <p:tag name="KSO_WM_TEMPLATE_CATEGORY" val="custom"/>
  <p:tag name="KSO_WM_TEMPLATE_INDEX" val="160490"/>
  <p:tag name="KSO_WM_TAG_VERSION" val="1.0"/>
  <p:tag name="KSO_WM_SLIDE_ID" val="custom160490_20"/>
  <p:tag name="KSO_WM_SLIDE_INDEX" val="20"/>
  <p:tag name="KSO_WM_SLIDE_ITEM_CNT" val="6"/>
  <p:tag name="KSO_WM_SLIDE_LAYOUT" val="a_q"/>
  <p:tag name="KSO_WM_SLIDE_LAYOUT_CNT" val="1_1"/>
  <p:tag name="KSO_WM_SLIDE_TYPE" val="text"/>
  <p:tag name="KSO_WM_BEAUTIFY_FLAG" val="#wm#"/>
  <p:tag name="KSO_WM_SLIDE_POSITION" val="57*186"/>
  <p:tag name="KSO_WM_SLIDE_SIZE" val="823*253"/>
  <p:tag name="KSO_WM_DIAGRAM_GROUP_CODE" val="q1-1"/>
</p:tagLst>
</file>

<file path=ppt/tags/tag88.xml><?xml version="1.0" encoding="utf-8"?>
<p:tagLst xmlns:p="http://schemas.openxmlformats.org/presentationml/2006/main">
  <p:tag name="KSO_WM_BEAUTIFY_FLAG" val="#wm#"/>
  <p:tag name="KSO_WM_TEMPLATE_CATEGORY" val="custom"/>
  <p:tag name="KSO_WM_TEMPLATE_INDEX" val="20233280"/>
</p:tagLst>
</file>

<file path=ppt/tags/tag89.xml><?xml version="1.0" encoding="utf-8"?>
<p:tagLst xmlns:p="http://schemas.openxmlformats.org/presentationml/2006/main">
  <p:tag name="KSO_WM_BEAUTIFY_FLAG" val="#wm#"/>
  <p:tag name="KSO_WM_TEMPLATE_CATEGORY" val="custom"/>
  <p:tag name="KSO_WM_TEMPLATE_INDEX" val="20233280"/>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ID" val="diagram20212843_1*f*1"/>
  <p:tag name="KSO_WM_TEMPLATE_CATEGORY" val="diagram"/>
  <p:tag name="KSO_WM_TEMPLATE_INDEX" val="20212843"/>
  <p:tag name="KSO_WM_UNIT_LAYERLEVEL" val="1"/>
  <p:tag name="KSO_WM_TAG_VERSION" val="1.0"/>
  <p:tag name="KSO_WM_UNIT_DEFAULT_FONT" val="14;20;2"/>
  <p:tag name="KSO_WM_UNIT_BLOCK" val="0"/>
  <p:tag name="KSO_WM_UNIT_VALUE" val="576"/>
  <p:tag name="KSO_WM_UNIT_SHOW_EDIT_AREA_INDICATION" val="1"/>
  <p:tag name="KSO_WM_CHIP_GROUPID" val="5e6b05596848fb12bee65ac8"/>
  <p:tag name="KSO_WM_CHIP_XID" val="5e6b05596848fb12bee65aca"/>
  <p:tag name="KSO_WM_UNIT_DEC_AREA_ID" val="8cb1ccbfd41a4f08aa021a2337e676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3f115901fe44f3787d5c3752471e8b4"/>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60656f644054ed1e2fb8092e"/>
  <p:tag name="KSO_WM_TEMPLATE_ASSEMBLE_GROUPID" val="60656f644054ed1e2fb8092e"/>
  <p:tag name="WM_BEAUTIFY_ZORDER_FLAG_TAG" val="4"/>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1489</Words>
  <Application>WPS 演示</Application>
  <PresentationFormat>宽屏</PresentationFormat>
  <Paragraphs>161</Paragraphs>
  <Slides>27</Slides>
  <Notes>11</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27</vt:i4>
      </vt:variant>
    </vt:vector>
  </HeadingPairs>
  <TitlesOfParts>
    <vt:vector size="47" baseType="lpstr">
      <vt:lpstr>Arial</vt:lpstr>
      <vt:lpstr>宋体</vt:lpstr>
      <vt:lpstr>Wingdings</vt:lpstr>
      <vt:lpstr>Wingdings</vt:lpstr>
      <vt:lpstr>微软雅黑</vt:lpstr>
      <vt:lpstr>思源宋体 Heavy</vt:lpstr>
      <vt:lpstr>阿里巴巴普惠体 R</vt:lpstr>
      <vt:lpstr>Hero</vt:lpstr>
      <vt:lpstr>Times New Roman</vt:lpstr>
      <vt:lpstr>Arial Unicode MS</vt:lpstr>
      <vt:lpstr>Calibri</vt:lpstr>
      <vt:lpstr>华文细黑</vt:lpstr>
      <vt:lpstr>仿宋</vt:lpstr>
      <vt:lpstr>pingfang sc</vt:lpstr>
      <vt:lpstr>ksdb</vt:lpstr>
      <vt:lpstr>华文中宋</vt:lpstr>
      <vt:lpstr>Helvetica</vt:lpstr>
      <vt:lpstr>Arial</vt:lpstr>
      <vt:lpstr>Segoe UI</vt:lpstr>
      <vt:lpstr>WPS</vt:lpstr>
      <vt:lpstr>政治学通论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善治  善治就是使公共利益最大化的公共管理过程 善治基本要素有合法性、透明性、责任性、法治、回应性和有效性</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阿阴</cp:lastModifiedBy>
  <cp:revision>166</cp:revision>
  <dcterms:created xsi:type="dcterms:W3CDTF">2019-06-19T02:08:00Z</dcterms:created>
  <dcterms:modified xsi:type="dcterms:W3CDTF">2024-12-17T14:08:44Z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2052-12.1.0.19302</vt:lpwstr>
  </property>
  <property fmtid="{D5CDD505-2E9C-101B-9397-08002B2CF9AE}" pid="3" name="ICV">
    <vt:lpwstr>2F430E8E305046448A7742528647E332_13</vt:lpwstr>
  </property>
</Properties>
</file>